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9" r:id="rId3"/>
    <p:sldId id="285" r:id="rId4"/>
    <p:sldId id="277" r:id="rId5"/>
    <p:sldId id="262" r:id="rId6"/>
    <p:sldId id="263" r:id="rId7"/>
    <p:sldId id="264" r:id="rId8"/>
    <p:sldId id="284" r:id="rId9"/>
    <p:sldId id="267" r:id="rId10"/>
    <p:sldId id="280" r:id="rId11"/>
    <p:sldId id="268" r:id="rId12"/>
    <p:sldId id="269" r:id="rId13"/>
    <p:sldId id="270" r:id="rId14"/>
    <p:sldId id="271" r:id="rId15"/>
    <p:sldId id="273" r:id="rId16"/>
    <p:sldId id="282" r:id="rId17"/>
    <p:sldId id="281" r:id="rId18"/>
    <p:sldId id="287" r:id="rId19"/>
    <p:sldId id="274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28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266CD-EBC4-4B19-B297-AA1A8995AF93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CD1F00-74F9-4409-A41C-2C63F5EE153F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bn-BD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(</a:t>
          </a:r>
          <a:r>
            <a:rPr lang="en-US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1</a:t>
          </a:r>
          <a:r>
            <a:rPr lang="bn-BD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) </a:t>
          </a:r>
          <a:r>
            <a:rPr lang="en-US" dirty="0" err="1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ভাইরাস</a:t>
          </a:r>
          <a:r>
            <a:rPr lang="en-US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ও </a:t>
          </a:r>
          <a:r>
            <a:rPr lang="en-US" dirty="0" err="1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এন্টিভাইরাস</a:t>
          </a:r>
          <a:r>
            <a:rPr lang="en-US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কি</a:t>
          </a:r>
          <a:r>
            <a:rPr lang="en-US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তা</a:t>
          </a:r>
          <a:r>
            <a:rPr lang="en-US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bn-BD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ব্যাখ্যা</a:t>
          </a:r>
          <a:endParaRPr lang="en-US" dirty="0" smtClean="0">
            <a:solidFill>
              <a:srgbClr val="D75B0F"/>
            </a:solidFill>
            <a:latin typeface="NikoshBAN" panose="02000000000000000000" pitchFamily="2" charset="0"/>
            <a:cs typeface="NikoshBAN" panose="02000000000000000000" pitchFamily="2" charset="0"/>
          </a:endParaRPr>
        </a:p>
        <a:p>
          <a:r>
            <a:rPr lang="bn-BD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    </a:t>
          </a:r>
          <a:r>
            <a:rPr lang="bn-BD" dirty="0" smtClean="0">
              <a:solidFill>
                <a:srgbClr val="D75B0F"/>
              </a:solidFill>
              <a:latin typeface="NikoshBAN" panose="02000000000000000000" pitchFamily="2" charset="0"/>
              <a:cs typeface="NikoshBAN" panose="02000000000000000000" pitchFamily="2" charset="0"/>
            </a:rPr>
            <a:t>করতে পারবে;</a:t>
          </a:r>
          <a:endParaRPr lang="en-US" dirty="0"/>
        </a:p>
      </dgm:t>
    </dgm:pt>
    <dgm:pt modelId="{89A4850D-C4B3-430E-A3DC-40D975B09A80}" type="parTrans" cxnId="{DF0F2100-B472-4A66-AEF6-BCDFAC6D9911}">
      <dgm:prSet/>
      <dgm:spPr/>
      <dgm:t>
        <a:bodyPr/>
        <a:lstStyle/>
        <a:p>
          <a:endParaRPr lang="en-US"/>
        </a:p>
      </dgm:t>
    </dgm:pt>
    <dgm:pt modelId="{2B12CE5C-3EFF-4CFA-AF83-B20D9DDD297D}" type="sibTrans" cxnId="{DF0F2100-B472-4A66-AEF6-BCDFAC6D9911}">
      <dgm:prSet/>
      <dgm:spPr/>
      <dgm:t>
        <a:bodyPr/>
        <a:lstStyle/>
        <a:p>
          <a:endParaRPr lang="en-US"/>
        </a:p>
      </dgm:t>
    </dgm:pt>
    <dgm:pt modelId="{A2B76FE5-0C6F-4F24-868F-570109E6EDD5}">
      <dgm:prSet phldrT="[Text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/>
            <a:t> </a:t>
          </a:r>
          <a:r>
            <a:rPr lang="bn-BD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(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2</a:t>
          </a:r>
          <a:r>
            <a:rPr lang="bn-BD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)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কম্পিউটার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বা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আইসিটি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পণ্যে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ভাইরাস</a:t>
          </a:r>
          <a:endParaRPr lang="en-US" dirty="0" smtClean="0">
            <a:solidFill>
              <a:srgbClr val="BE12AA"/>
            </a:solidFill>
            <a:latin typeface="NikoshBAN" panose="02000000000000000000" pitchFamily="2" charset="0"/>
            <a:cs typeface="NikoshBAN" panose="02000000000000000000" pitchFamily="2" charset="0"/>
          </a:endParaRPr>
        </a:p>
        <a:p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  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সনাক্ত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করতে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পারবে</a:t>
          </a:r>
          <a:r>
            <a:rPr lang="en-US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rPr>
            <a:t>;</a:t>
          </a:r>
          <a:endParaRPr lang="en-US" dirty="0"/>
        </a:p>
      </dgm:t>
    </dgm:pt>
    <dgm:pt modelId="{E0F52689-6294-4013-9403-698D891AF621}" type="parTrans" cxnId="{B0D2CF61-770A-4930-9D5D-2C29B976616D}">
      <dgm:prSet/>
      <dgm:spPr/>
      <dgm:t>
        <a:bodyPr/>
        <a:lstStyle/>
        <a:p>
          <a:endParaRPr lang="en-US"/>
        </a:p>
      </dgm:t>
    </dgm:pt>
    <dgm:pt modelId="{99D4585C-7184-4AFC-8DD4-CE2E735EA7C5}" type="sibTrans" cxnId="{B0D2CF61-770A-4930-9D5D-2C29B976616D}">
      <dgm:prSet/>
      <dgm:spPr/>
      <dgm:t>
        <a:bodyPr/>
        <a:lstStyle/>
        <a:p>
          <a:endParaRPr lang="en-US"/>
        </a:p>
      </dgm:t>
    </dgm:pt>
    <dgm:pt modelId="{D0A46FD5-2730-4F63-BD2B-2B997E7DB82B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bn-BD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(</a:t>
          </a:r>
          <a:r>
            <a:rPr lang="en-US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3</a:t>
          </a:r>
          <a:r>
            <a:rPr lang="bn-BD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)</a:t>
          </a:r>
          <a:r>
            <a:rPr lang="en-US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এন্টিভাইরাসের</a:t>
          </a:r>
          <a:r>
            <a:rPr lang="en-US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ব্যবহার</a:t>
          </a:r>
          <a:r>
            <a:rPr lang="en-US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জানতে</a:t>
          </a:r>
          <a:r>
            <a:rPr lang="en-US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পারবে</a:t>
          </a:r>
          <a:r>
            <a:rPr lang="en-US" dirty="0" smtClean="0">
              <a:solidFill>
                <a:schemeClr val="bg1"/>
              </a:solidFill>
              <a:latin typeface="NikoshBAN" panose="02000000000000000000" pitchFamily="2" charset="0"/>
              <a:cs typeface="NikoshBAN" panose="02000000000000000000" pitchFamily="2" charset="0"/>
            </a:rPr>
            <a:t>।</a:t>
          </a:r>
          <a:endParaRPr lang="en-US" dirty="0">
            <a:solidFill>
              <a:schemeClr val="bg1"/>
            </a:solidFill>
          </a:endParaRPr>
        </a:p>
      </dgm:t>
    </dgm:pt>
    <dgm:pt modelId="{7C672C59-F0DE-47D8-B4B1-06EC959BEE26}" type="parTrans" cxnId="{22C6461B-BBBD-41EE-8373-9D1DB1162EAD}">
      <dgm:prSet/>
      <dgm:spPr/>
      <dgm:t>
        <a:bodyPr/>
        <a:lstStyle/>
        <a:p>
          <a:endParaRPr lang="en-US"/>
        </a:p>
      </dgm:t>
    </dgm:pt>
    <dgm:pt modelId="{B4A1FBD8-6C39-4016-9F60-2B3390C4E785}" type="sibTrans" cxnId="{22C6461B-BBBD-41EE-8373-9D1DB1162EAD}">
      <dgm:prSet/>
      <dgm:spPr/>
      <dgm:t>
        <a:bodyPr/>
        <a:lstStyle/>
        <a:p>
          <a:endParaRPr lang="en-US"/>
        </a:p>
      </dgm:t>
    </dgm:pt>
    <dgm:pt modelId="{0CFEB31A-7941-42C2-8CC3-39C3B407F254}" type="pres">
      <dgm:prSet presAssocID="{AC8266CD-EBC4-4B19-B297-AA1A8995AF9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A64034-99CE-4025-A6A0-1A388CB11A32}" type="pres">
      <dgm:prSet presAssocID="{A9CD1F00-74F9-4409-A41C-2C63F5EE153F}" presName="comp" presStyleCnt="0"/>
      <dgm:spPr/>
    </dgm:pt>
    <dgm:pt modelId="{9354F8CF-B626-4ACF-B392-07E2193FDA06}" type="pres">
      <dgm:prSet presAssocID="{A9CD1F00-74F9-4409-A41C-2C63F5EE153F}" presName="box" presStyleLbl="node1" presStyleIdx="0" presStyleCnt="3" custLinFactNeighborX="1980" custLinFactNeighborY="5303"/>
      <dgm:spPr/>
      <dgm:t>
        <a:bodyPr/>
        <a:lstStyle/>
        <a:p>
          <a:endParaRPr lang="en-US"/>
        </a:p>
      </dgm:t>
    </dgm:pt>
    <dgm:pt modelId="{F7F8A218-8775-49FF-AFDC-70D47035E4D1}" type="pres">
      <dgm:prSet presAssocID="{A9CD1F00-74F9-4409-A41C-2C63F5EE153F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81F17480-227D-4B7B-BE8A-6D0A249353C5}" type="pres">
      <dgm:prSet presAssocID="{A9CD1F00-74F9-4409-A41C-2C63F5EE153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48BADA-4017-40DE-9131-78D24E977A4A}" type="pres">
      <dgm:prSet presAssocID="{2B12CE5C-3EFF-4CFA-AF83-B20D9DDD297D}" presName="spacer" presStyleCnt="0"/>
      <dgm:spPr/>
    </dgm:pt>
    <dgm:pt modelId="{A37422C6-265E-4FD7-87D0-6A4E35DE1E58}" type="pres">
      <dgm:prSet presAssocID="{A2B76FE5-0C6F-4F24-868F-570109E6EDD5}" presName="comp" presStyleCnt="0"/>
      <dgm:spPr/>
    </dgm:pt>
    <dgm:pt modelId="{FA86D5C2-A3E2-41D0-A51B-985F3A5E8E0A}" type="pres">
      <dgm:prSet presAssocID="{A2B76FE5-0C6F-4F24-868F-570109E6EDD5}" presName="box" presStyleLbl="node1" presStyleIdx="1" presStyleCnt="3"/>
      <dgm:spPr/>
      <dgm:t>
        <a:bodyPr/>
        <a:lstStyle/>
        <a:p>
          <a:endParaRPr lang="en-US"/>
        </a:p>
      </dgm:t>
    </dgm:pt>
    <dgm:pt modelId="{19FAA3A6-3190-4424-A1BB-A1C50DABFF15}" type="pres">
      <dgm:prSet presAssocID="{A2B76FE5-0C6F-4F24-868F-570109E6EDD5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CE9BB69E-7C9E-499B-A73F-81B233D3A6F2}" type="pres">
      <dgm:prSet presAssocID="{A2B76FE5-0C6F-4F24-868F-570109E6EDD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495B4F-D8B6-41C0-9E03-73B00BA69FD4}" type="pres">
      <dgm:prSet presAssocID="{99D4585C-7184-4AFC-8DD4-CE2E735EA7C5}" presName="spacer" presStyleCnt="0"/>
      <dgm:spPr/>
    </dgm:pt>
    <dgm:pt modelId="{874ADCF9-3112-4E19-A604-4B10241B7838}" type="pres">
      <dgm:prSet presAssocID="{D0A46FD5-2730-4F63-BD2B-2B997E7DB82B}" presName="comp" presStyleCnt="0"/>
      <dgm:spPr/>
    </dgm:pt>
    <dgm:pt modelId="{CDEA8678-426A-461E-8E40-66D52BFE0DB1}" type="pres">
      <dgm:prSet presAssocID="{D0A46FD5-2730-4F63-BD2B-2B997E7DB82B}" presName="box" presStyleLbl="node1" presStyleIdx="2" presStyleCnt="3"/>
      <dgm:spPr/>
      <dgm:t>
        <a:bodyPr/>
        <a:lstStyle/>
        <a:p>
          <a:endParaRPr lang="en-US"/>
        </a:p>
      </dgm:t>
    </dgm:pt>
    <dgm:pt modelId="{E2A12DFE-BAC8-4217-AEE6-278A93F23135}" type="pres">
      <dgm:prSet presAssocID="{D0A46FD5-2730-4F63-BD2B-2B997E7DB82B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</dgm:spPr>
    </dgm:pt>
    <dgm:pt modelId="{5068DA74-1B63-44F0-A17A-72ABAECE4DF5}" type="pres">
      <dgm:prSet presAssocID="{D0A46FD5-2730-4F63-BD2B-2B997E7DB82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D2CF61-770A-4930-9D5D-2C29B976616D}" srcId="{AC8266CD-EBC4-4B19-B297-AA1A8995AF93}" destId="{A2B76FE5-0C6F-4F24-868F-570109E6EDD5}" srcOrd="1" destOrd="0" parTransId="{E0F52689-6294-4013-9403-698D891AF621}" sibTransId="{99D4585C-7184-4AFC-8DD4-CE2E735EA7C5}"/>
    <dgm:cxn modelId="{019C72E9-5A08-4336-BAF1-E3C65CE56F44}" type="presOf" srcId="{A2B76FE5-0C6F-4F24-868F-570109E6EDD5}" destId="{CE9BB69E-7C9E-499B-A73F-81B233D3A6F2}" srcOrd="1" destOrd="0" presId="urn:microsoft.com/office/officeart/2005/8/layout/vList4#1"/>
    <dgm:cxn modelId="{97E2F525-33D3-4ED2-ABC5-627F815ECCD5}" type="presOf" srcId="{D0A46FD5-2730-4F63-BD2B-2B997E7DB82B}" destId="{CDEA8678-426A-461E-8E40-66D52BFE0DB1}" srcOrd="0" destOrd="0" presId="urn:microsoft.com/office/officeart/2005/8/layout/vList4#1"/>
    <dgm:cxn modelId="{19C49A09-24B9-4C9F-A9B0-273E213BACE5}" type="presOf" srcId="{A9CD1F00-74F9-4409-A41C-2C63F5EE153F}" destId="{81F17480-227D-4B7B-BE8A-6D0A249353C5}" srcOrd="1" destOrd="0" presId="urn:microsoft.com/office/officeart/2005/8/layout/vList4#1"/>
    <dgm:cxn modelId="{F04E52F6-C7E8-4C62-B885-0429372AA010}" type="presOf" srcId="{A2B76FE5-0C6F-4F24-868F-570109E6EDD5}" destId="{FA86D5C2-A3E2-41D0-A51B-985F3A5E8E0A}" srcOrd="0" destOrd="0" presId="urn:microsoft.com/office/officeart/2005/8/layout/vList4#1"/>
    <dgm:cxn modelId="{22C6461B-BBBD-41EE-8373-9D1DB1162EAD}" srcId="{AC8266CD-EBC4-4B19-B297-AA1A8995AF93}" destId="{D0A46FD5-2730-4F63-BD2B-2B997E7DB82B}" srcOrd="2" destOrd="0" parTransId="{7C672C59-F0DE-47D8-B4B1-06EC959BEE26}" sibTransId="{B4A1FBD8-6C39-4016-9F60-2B3390C4E785}"/>
    <dgm:cxn modelId="{6C1CC9E0-2A7E-458A-8BD7-261F6DABFF66}" type="presOf" srcId="{AC8266CD-EBC4-4B19-B297-AA1A8995AF93}" destId="{0CFEB31A-7941-42C2-8CC3-39C3B407F254}" srcOrd="0" destOrd="0" presId="urn:microsoft.com/office/officeart/2005/8/layout/vList4#1"/>
    <dgm:cxn modelId="{20847590-F811-4224-882C-FB59BCE563C1}" type="presOf" srcId="{D0A46FD5-2730-4F63-BD2B-2B997E7DB82B}" destId="{5068DA74-1B63-44F0-A17A-72ABAECE4DF5}" srcOrd="1" destOrd="0" presId="urn:microsoft.com/office/officeart/2005/8/layout/vList4#1"/>
    <dgm:cxn modelId="{6F3AB2C7-D753-4E85-95B2-E243777C9558}" type="presOf" srcId="{A9CD1F00-74F9-4409-A41C-2C63F5EE153F}" destId="{9354F8CF-B626-4ACF-B392-07E2193FDA06}" srcOrd="0" destOrd="0" presId="urn:microsoft.com/office/officeart/2005/8/layout/vList4#1"/>
    <dgm:cxn modelId="{DF0F2100-B472-4A66-AEF6-BCDFAC6D9911}" srcId="{AC8266CD-EBC4-4B19-B297-AA1A8995AF93}" destId="{A9CD1F00-74F9-4409-A41C-2C63F5EE153F}" srcOrd="0" destOrd="0" parTransId="{89A4850D-C4B3-430E-A3DC-40D975B09A80}" sibTransId="{2B12CE5C-3EFF-4CFA-AF83-B20D9DDD297D}"/>
    <dgm:cxn modelId="{7B21292D-7EFD-4F61-AC42-7AE21871616A}" type="presParOf" srcId="{0CFEB31A-7941-42C2-8CC3-39C3B407F254}" destId="{68A64034-99CE-4025-A6A0-1A388CB11A32}" srcOrd="0" destOrd="0" presId="urn:microsoft.com/office/officeart/2005/8/layout/vList4#1"/>
    <dgm:cxn modelId="{85600B3E-C343-452C-A2A9-77B4A3D6AC88}" type="presParOf" srcId="{68A64034-99CE-4025-A6A0-1A388CB11A32}" destId="{9354F8CF-B626-4ACF-B392-07E2193FDA06}" srcOrd="0" destOrd="0" presId="urn:microsoft.com/office/officeart/2005/8/layout/vList4#1"/>
    <dgm:cxn modelId="{3C851F5F-6069-4C75-8410-4BC5243F11A0}" type="presParOf" srcId="{68A64034-99CE-4025-A6A0-1A388CB11A32}" destId="{F7F8A218-8775-49FF-AFDC-70D47035E4D1}" srcOrd="1" destOrd="0" presId="urn:microsoft.com/office/officeart/2005/8/layout/vList4#1"/>
    <dgm:cxn modelId="{6231A2AB-AC62-47C6-B845-06A750F22755}" type="presParOf" srcId="{68A64034-99CE-4025-A6A0-1A388CB11A32}" destId="{81F17480-227D-4B7B-BE8A-6D0A249353C5}" srcOrd="2" destOrd="0" presId="urn:microsoft.com/office/officeart/2005/8/layout/vList4#1"/>
    <dgm:cxn modelId="{3EFC4827-4AEF-4AAF-B638-4FD34D9EAC10}" type="presParOf" srcId="{0CFEB31A-7941-42C2-8CC3-39C3B407F254}" destId="{6B48BADA-4017-40DE-9131-78D24E977A4A}" srcOrd="1" destOrd="0" presId="urn:microsoft.com/office/officeart/2005/8/layout/vList4#1"/>
    <dgm:cxn modelId="{F4712785-22A4-45A0-B1A1-4A8C057D6C86}" type="presParOf" srcId="{0CFEB31A-7941-42C2-8CC3-39C3B407F254}" destId="{A37422C6-265E-4FD7-87D0-6A4E35DE1E58}" srcOrd="2" destOrd="0" presId="urn:microsoft.com/office/officeart/2005/8/layout/vList4#1"/>
    <dgm:cxn modelId="{1F491C31-FC5C-45EA-83AB-8358745F21B2}" type="presParOf" srcId="{A37422C6-265E-4FD7-87D0-6A4E35DE1E58}" destId="{FA86D5C2-A3E2-41D0-A51B-985F3A5E8E0A}" srcOrd="0" destOrd="0" presId="urn:microsoft.com/office/officeart/2005/8/layout/vList4#1"/>
    <dgm:cxn modelId="{A1A954F5-4191-4E33-A719-D9273B715C26}" type="presParOf" srcId="{A37422C6-265E-4FD7-87D0-6A4E35DE1E58}" destId="{19FAA3A6-3190-4424-A1BB-A1C50DABFF15}" srcOrd="1" destOrd="0" presId="urn:microsoft.com/office/officeart/2005/8/layout/vList4#1"/>
    <dgm:cxn modelId="{1E13DCB9-8D1B-4BEB-BF49-E792D1DEF11A}" type="presParOf" srcId="{A37422C6-265E-4FD7-87D0-6A4E35DE1E58}" destId="{CE9BB69E-7C9E-499B-A73F-81B233D3A6F2}" srcOrd="2" destOrd="0" presId="urn:microsoft.com/office/officeart/2005/8/layout/vList4#1"/>
    <dgm:cxn modelId="{12F39089-7B22-4727-BB3D-C0B1407C40DA}" type="presParOf" srcId="{0CFEB31A-7941-42C2-8CC3-39C3B407F254}" destId="{97495B4F-D8B6-41C0-9E03-73B00BA69FD4}" srcOrd="3" destOrd="0" presId="urn:microsoft.com/office/officeart/2005/8/layout/vList4#1"/>
    <dgm:cxn modelId="{16E8F18D-F97F-4E1B-8987-C12DC73074A4}" type="presParOf" srcId="{0CFEB31A-7941-42C2-8CC3-39C3B407F254}" destId="{874ADCF9-3112-4E19-A604-4B10241B7838}" srcOrd="4" destOrd="0" presId="urn:microsoft.com/office/officeart/2005/8/layout/vList4#1"/>
    <dgm:cxn modelId="{128D8C4E-555C-47C0-B8D1-E25BB5FB04B4}" type="presParOf" srcId="{874ADCF9-3112-4E19-A604-4B10241B7838}" destId="{CDEA8678-426A-461E-8E40-66D52BFE0DB1}" srcOrd="0" destOrd="0" presId="urn:microsoft.com/office/officeart/2005/8/layout/vList4#1"/>
    <dgm:cxn modelId="{7B8ADD37-6817-4E1F-B2F0-C22A25FBE1AC}" type="presParOf" srcId="{874ADCF9-3112-4E19-A604-4B10241B7838}" destId="{E2A12DFE-BAC8-4217-AEE6-278A93F23135}" srcOrd="1" destOrd="0" presId="urn:microsoft.com/office/officeart/2005/8/layout/vList4#1"/>
    <dgm:cxn modelId="{574D7C95-C2CA-4D74-9CCD-591AA1E8FA9B}" type="presParOf" srcId="{874ADCF9-3112-4E19-A604-4B10241B7838}" destId="{5068DA74-1B63-44F0-A17A-72ABAECE4DF5}" srcOrd="2" destOrd="0" presId="urn:microsoft.com/office/officeart/2005/8/layout/vList4#1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9117C1-B580-41E6-840B-C5FEAA073A0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C3E2E3D-071B-4B39-AE6D-00EB19DFB87F}">
      <dgm:prSet/>
      <dgm:spPr/>
      <dgm:t>
        <a:bodyPr/>
        <a:lstStyle/>
        <a:p>
          <a:pPr rtl="0"/>
          <a:r>
            <a:rPr lang="en-US" dirty="0" err="1" smtClean="0">
              <a:latin typeface="NikoshBAN" pitchFamily="2" charset="0"/>
              <a:cs typeface="NikoshBAN" pitchFamily="2" charset="0"/>
            </a:rPr>
            <a:t>এন্টিভাইরাস</a:t>
          </a:r>
          <a:r>
            <a:rPr lang="en-US" dirty="0" smtClean="0">
              <a:latin typeface="NikoshBAN" pitchFamily="2" charset="0"/>
              <a:cs typeface="NikoshBAN" pitchFamily="2" charset="0"/>
            </a:rPr>
            <a:t> Update  </a:t>
          </a:r>
          <a:r>
            <a:rPr lang="en-US" dirty="0" err="1" smtClean="0">
              <a:latin typeface="NikoshBAN" pitchFamily="2" charset="0"/>
              <a:cs typeface="NikoshBAN" pitchFamily="2" charset="0"/>
            </a:rPr>
            <a:t>কিভাবে</a:t>
          </a:r>
          <a:r>
            <a:rPr lang="en-US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dirty="0" err="1" smtClean="0">
              <a:latin typeface="NikoshBAN" pitchFamily="2" charset="0"/>
              <a:cs typeface="NikoshBAN" pitchFamily="2" charset="0"/>
            </a:rPr>
            <a:t>করতে</a:t>
          </a:r>
          <a:r>
            <a:rPr lang="en-US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dirty="0" err="1" smtClean="0">
              <a:latin typeface="NikoshBAN" pitchFamily="2" charset="0"/>
              <a:cs typeface="NikoshBAN" pitchFamily="2" charset="0"/>
            </a:rPr>
            <a:t>হয়</a:t>
          </a:r>
          <a:r>
            <a:rPr lang="en-US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dirty="0" err="1" smtClean="0">
              <a:latin typeface="NikoshBAN" pitchFamily="2" charset="0"/>
              <a:cs typeface="NikoshBAN" pitchFamily="2" charset="0"/>
            </a:rPr>
            <a:t>লেখ</a:t>
          </a:r>
          <a:r>
            <a:rPr lang="en-US" dirty="0" smtClean="0">
              <a:latin typeface="NikoshBAN" pitchFamily="2" charset="0"/>
              <a:cs typeface="NikoshBAN" pitchFamily="2" charset="0"/>
            </a:rPr>
            <a:t>। </a:t>
          </a:r>
          <a:endParaRPr lang="en-US" dirty="0">
            <a:latin typeface="NikoshBAN" pitchFamily="2" charset="0"/>
            <a:cs typeface="NikoshBAN" pitchFamily="2" charset="0"/>
          </a:endParaRPr>
        </a:p>
      </dgm:t>
    </dgm:pt>
    <dgm:pt modelId="{8552F583-31B1-4188-8A13-7573386CBB90}" type="parTrans" cxnId="{61D08CC2-AC92-446F-A3AB-8732FCF47A35}">
      <dgm:prSet/>
      <dgm:spPr/>
      <dgm:t>
        <a:bodyPr/>
        <a:lstStyle/>
        <a:p>
          <a:endParaRPr lang="en-US"/>
        </a:p>
      </dgm:t>
    </dgm:pt>
    <dgm:pt modelId="{FDA63C9D-2FF7-4355-8809-3223FCB63FCD}" type="sibTrans" cxnId="{61D08CC2-AC92-446F-A3AB-8732FCF47A35}">
      <dgm:prSet/>
      <dgm:spPr/>
      <dgm:t>
        <a:bodyPr/>
        <a:lstStyle/>
        <a:p>
          <a:endParaRPr lang="en-US"/>
        </a:p>
      </dgm:t>
    </dgm:pt>
    <dgm:pt modelId="{8B53BA0F-C44D-4BA7-88ED-32E48943BD84}" type="pres">
      <dgm:prSet presAssocID="{C09117C1-B580-41E6-840B-C5FEAA073A0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6295C0-19FE-409E-AB93-C7B8671925B2}" type="pres">
      <dgm:prSet presAssocID="{FC3E2E3D-071B-4B39-AE6D-00EB19DFB87F}" presName="circle1" presStyleLbl="node1" presStyleIdx="0" presStyleCnt="1" custLinFactNeighborX="-54026"/>
      <dgm:spPr/>
    </dgm:pt>
    <dgm:pt modelId="{5A36AB23-35DC-4DDE-85E6-BA24B51CDC53}" type="pres">
      <dgm:prSet presAssocID="{FC3E2E3D-071B-4B39-AE6D-00EB19DFB87F}" presName="space" presStyleCnt="0"/>
      <dgm:spPr/>
    </dgm:pt>
    <dgm:pt modelId="{121B6730-BAEB-4A78-B62C-AECAE68D02C9}" type="pres">
      <dgm:prSet presAssocID="{FC3E2E3D-071B-4B39-AE6D-00EB19DFB87F}" presName="rect1" presStyleLbl="alignAcc1" presStyleIdx="0" presStyleCnt="1" custLinFactNeighborX="-1638" custLinFactNeighborY="96763"/>
      <dgm:spPr/>
      <dgm:t>
        <a:bodyPr/>
        <a:lstStyle/>
        <a:p>
          <a:endParaRPr lang="en-US"/>
        </a:p>
      </dgm:t>
    </dgm:pt>
    <dgm:pt modelId="{277D039C-DEA8-42D7-80D0-61DCA44D9936}" type="pres">
      <dgm:prSet presAssocID="{FC3E2E3D-071B-4B39-AE6D-00EB19DFB87F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D08CC2-AC92-446F-A3AB-8732FCF47A35}" srcId="{C09117C1-B580-41E6-840B-C5FEAA073A06}" destId="{FC3E2E3D-071B-4B39-AE6D-00EB19DFB87F}" srcOrd="0" destOrd="0" parTransId="{8552F583-31B1-4188-8A13-7573386CBB90}" sibTransId="{FDA63C9D-2FF7-4355-8809-3223FCB63FCD}"/>
    <dgm:cxn modelId="{B2CC6765-DDFA-4649-9444-E39C246932E8}" type="presOf" srcId="{FC3E2E3D-071B-4B39-AE6D-00EB19DFB87F}" destId="{121B6730-BAEB-4A78-B62C-AECAE68D02C9}" srcOrd="0" destOrd="0" presId="urn:microsoft.com/office/officeart/2005/8/layout/target3"/>
    <dgm:cxn modelId="{6DC1B35E-F75A-44E9-B8B5-82791FD2F40D}" type="presOf" srcId="{FC3E2E3D-071B-4B39-AE6D-00EB19DFB87F}" destId="{277D039C-DEA8-42D7-80D0-61DCA44D9936}" srcOrd="1" destOrd="0" presId="urn:microsoft.com/office/officeart/2005/8/layout/target3"/>
    <dgm:cxn modelId="{510A422F-F3AC-4474-8C1F-1FFDDF1EC06E}" type="presOf" srcId="{C09117C1-B580-41E6-840B-C5FEAA073A06}" destId="{8B53BA0F-C44D-4BA7-88ED-32E48943BD84}" srcOrd="0" destOrd="0" presId="urn:microsoft.com/office/officeart/2005/8/layout/target3"/>
    <dgm:cxn modelId="{B72FB9CD-3DBE-409F-A88B-3F916AD03DA7}" type="presParOf" srcId="{8B53BA0F-C44D-4BA7-88ED-32E48943BD84}" destId="{2E6295C0-19FE-409E-AB93-C7B8671925B2}" srcOrd="0" destOrd="0" presId="urn:microsoft.com/office/officeart/2005/8/layout/target3"/>
    <dgm:cxn modelId="{BFEA1723-5C45-4237-9507-8B38E21403DA}" type="presParOf" srcId="{8B53BA0F-C44D-4BA7-88ED-32E48943BD84}" destId="{5A36AB23-35DC-4DDE-85E6-BA24B51CDC53}" srcOrd="1" destOrd="0" presId="urn:microsoft.com/office/officeart/2005/8/layout/target3"/>
    <dgm:cxn modelId="{BBF3489F-424A-46C5-A5D6-0E595FEE9658}" type="presParOf" srcId="{8B53BA0F-C44D-4BA7-88ED-32E48943BD84}" destId="{121B6730-BAEB-4A78-B62C-AECAE68D02C9}" srcOrd="2" destOrd="0" presId="urn:microsoft.com/office/officeart/2005/8/layout/target3"/>
    <dgm:cxn modelId="{B0D7D53E-BB41-4087-83FA-57AEFBE7C70B}" type="presParOf" srcId="{8B53BA0F-C44D-4BA7-88ED-32E48943BD84}" destId="{277D039C-DEA8-42D7-80D0-61DCA44D9936}" srcOrd="3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F5294B-B7AC-416A-B2D3-396B47E324B4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22EB6D-9BE5-4B07-96E1-6750B13A244D}">
      <dgm:prSet custT="1"/>
      <dgm:spPr/>
      <dgm:t>
        <a:bodyPr/>
        <a:lstStyle/>
        <a:p>
          <a:pPr rtl="0"/>
          <a:r>
            <a:rPr lang="en-US" sz="2400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sz="2400" dirty="0" err="1" smtClean="0">
              <a:latin typeface="NikoshBAN" pitchFamily="2" charset="0"/>
              <a:cs typeface="NikoshBAN" pitchFamily="2" charset="0"/>
            </a:rPr>
            <a:t>কম্পিউটারের</a:t>
          </a:r>
          <a:r>
            <a:rPr lang="en-US" sz="2400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sz="2400" dirty="0" err="1" smtClean="0">
              <a:latin typeface="NikoshBAN" pitchFamily="2" charset="0"/>
              <a:cs typeface="NikoshBAN" pitchFamily="2" charset="0"/>
            </a:rPr>
            <a:t>তথ্য-উপাত্ত</a:t>
          </a:r>
          <a:r>
            <a:rPr lang="en-US" sz="2400" dirty="0" smtClean="0">
              <a:latin typeface="NikoshBAN" pitchFamily="2" charset="0"/>
              <a:cs typeface="NikoshBAN" pitchFamily="2" charset="0"/>
            </a:rPr>
            <a:t> ও   Software </a:t>
          </a:r>
          <a:r>
            <a:rPr lang="en-US" sz="2400" dirty="0" err="1" smtClean="0">
              <a:latin typeface="NikoshBAN" pitchFamily="2" charset="0"/>
              <a:cs typeface="NikoshBAN" pitchFamily="2" charset="0"/>
            </a:rPr>
            <a:t>এর</a:t>
          </a:r>
          <a:r>
            <a:rPr lang="en-US" sz="2400" dirty="0" smtClean="0">
              <a:latin typeface="NikoshBAN" pitchFamily="2" charset="0"/>
              <a:cs typeface="NikoshBAN" pitchFamily="2" charset="0"/>
            </a:rPr>
            <a:t>  </a:t>
          </a:r>
          <a:r>
            <a:rPr lang="en-US" sz="2400" dirty="0" err="1" smtClean="0">
              <a:latin typeface="NikoshBAN" pitchFamily="2" charset="0"/>
              <a:cs typeface="NikoshBAN" pitchFamily="2" charset="0"/>
            </a:rPr>
            <a:t>গুরুত্ব</a:t>
          </a:r>
          <a:r>
            <a:rPr lang="en-US" sz="2400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sz="2400" dirty="0" err="1" smtClean="0">
              <a:latin typeface="NikoshBAN" pitchFamily="2" charset="0"/>
              <a:cs typeface="NikoshBAN" pitchFamily="2" charset="0"/>
            </a:rPr>
            <a:t>ব্যাখ্যা</a:t>
          </a:r>
          <a:r>
            <a:rPr lang="en-US" sz="2400" dirty="0" smtClean="0">
              <a:latin typeface="NikoshBAN" pitchFamily="2" charset="0"/>
              <a:cs typeface="NikoshBAN" pitchFamily="2" charset="0"/>
            </a:rPr>
            <a:t> </a:t>
          </a:r>
          <a:r>
            <a:rPr lang="en-US" sz="2400" dirty="0" err="1" smtClean="0">
              <a:latin typeface="NikoshBAN" pitchFamily="2" charset="0"/>
              <a:cs typeface="NikoshBAN" pitchFamily="2" charset="0"/>
            </a:rPr>
            <a:t>কর</a:t>
          </a:r>
          <a:r>
            <a:rPr lang="en-US" sz="2400" dirty="0" smtClean="0">
              <a:latin typeface="NikoshBAN" pitchFamily="2" charset="0"/>
              <a:cs typeface="NikoshBAN" pitchFamily="2" charset="0"/>
            </a:rPr>
            <a:t> । </a:t>
          </a:r>
          <a:endParaRPr lang="en-US" sz="2400" dirty="0">
            <a:latin typeface="NikoshBAN" pitchFamily="2" charset="0"/>
            <a:cs typeface="NikoshBAN" pitchFamily="2" charset="0"/>
          </a:endParaRPr>
        </a:p>
      </dgm:t>
    </dgm:pt>
    <dgm:pt modelId="{D5C745B1-BBD4-4592-B69D-AD668EE57E6D}" type="parTrans" cxnId="{729D504B-895C-44E5-A54A-7EF2B7931FCB}">
      <dgm:prSet/>
      <dgm:spPr/>
      <dgm:t>
        <a:bodyPr/>
        <a:lstStyle/>
        <a:p>
          <a:endParaRPr lang="en-US"/>
        </a:p>
      </dgm:t>
    </dgm:pt>
    <dgm:pt modelId="{852A791A-F31A-495B-9643-04D17C3ADF3A}" type="sibTrans" cxnId="{729D504B-895C-44E5-A54A-7EF2B7931FCB}">
      <dgm:prSet/>
      <dgm:spPr/>
      <dgm:t>
        <a:bodyPr/>
        <a:lstStyle/>
        <a:p>
          <a:endParaRPr lang="en-US"/>
        </a:p>
      </dgm:t>
    </dgm:pt>
    <dgm:pt modelId="{A9BB5106-4215-4AEA-B938-07C2AF7677EA}" type="pres">
      <dgm:prSet presAssocID="{5AF5294B-B7AC-416A-B2D3-396B47E324B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D0F773F-9F22-4D1D-ABD9-03E160D2A66E}" type="pres">
      <dgm:prSet presAssocID="{D922EB6D-9BE5-4B07-96E1-6750B13A244D}" presName="thickLine" presStyleLbl="alignNode1" presStyleIdx="0" presStyleCnt="1"/>
      <dgm:spPr/>
    </dgm:pt>
    <dgm:pt modelId="{9EA46B46-D1AC-454E-B95C-151C050E8711}" type="pres">
      <dgm:prSet presAssocID="{D922EB6D-9BE5-4B07-96E1-6750B13A244D}" presName="horz1" presStyleCnt="0"/>
      <dgm:spPr/>
    </dgm:pt>
    <dgm:pt modelId="{922C740E-9E22-4F8E-A9AE-3D938B3F06BB}" type="pres">
      <dgm:prSet presAssocID="{D922EB6D-9BE5-4B07-96E1-6750B13A244D}" presName="tx1" presStyleLbl="revTx" presStyleIdx="0" presStyleCnt="1"/>
      <dgm:spPr/>
      <dgm:t>
        <a:bodyPr/>
        <a:lstStyle/>
        <a:p>
          <a:endParaRPr lang="en-US"/>
        </a:p>
      </dgm:t>
    </dgm:pt>
    <dgm:pt modelId="{1F14E809-98F4-4C6F-A71B-EF1F57D4EAE9}" type="pres">
      <dgm:prSet presAssocID="{D922EB6D-9BE5-4B07-96E1-6750B13A244D}" presName="vert1" presStyleCnt="0"/>
      <dgm:spPr/>
    </dgm:pt>
  </dgm:ptLst>
  <dgm:cxnLst>
    <dgm:cxn modelId="{729D504B-895C-44E5-A54A-7EF2B7931FCB}" srcId="{5AF5294B-B7AC-416A-B2D3-396B47E324B4}" destId="{D922EB6D-9BE5-4B07-96E1-6750B13A244D}" srcOrd="0" destOrd="0" parTransId="{D5C745B1-BBD4-4592-B69D-AD668EE57E6D}" sibTransId="{852A791A-F31A-495B-9643-04D17C3ADF3A}"/>
    <dgm:cxn modelId="{AE033877-8E36-4253-8D12-C8E9F22842CC}" type="presOf" srcId="{5AF5294B-B7AC-416A-B2D3-396B47E324B4}" destId="{A9BB5106-4215-4AEA-B938-07C2AF7677EA}" srcOrd="0" destOrd="0" presId="urn:microsoft.com/office/officeart/2008/layout/LinedList"/>
    <dgm:cxn modelId="{D09D408A-5768-4351-9005-E27FE880FC97}" type="presOf" srcId="{D922EB6D-9BE5-4B07-96E1-6750B13A244D}" destId="{922C740E-9E22-4F8E-A9AE-3D938B3F06BB}" srcOrd="0" destOrd="0" presId="urn:microsoft.com/office/officeart/2008/layout/LinedList"/>
    <dgm:cxn modelId="{63F08EEC-9DD9-4A94-AFD0-2FBA881575BB}" type="presParOf" srcId="{A9BB5106-4215-4AEA-B938-07C2AF7677EA}" destId="{4D0F773F-9F22-4D1D-ABD9-03E160D2A66E}" srcOrd="0" destOrd="0" presId="urn:microsoft.com/office/officeart/2008/layout/LinedList"/>
    <dgm:cxn modelId="{28EB905D-4EBA-4F1E-8013-D850C73250E4}" type="presParOf" srcId="{A9BB5106-4215-4AEA-B938-07C2AF7677EA}" destId="{9EA46B46-D1AC-454E-B95C-151C050E8711}" srcOrd="1" destOrd="0" presId="urn:microsoft.com/office/officeart/2008/layout/LinedList"/>
    <dgm:cxn modelId="{DF393B25-CBB3-4B8E-958C-229B0AE5342A}" type="presParOf" srcId="{9EA46B46-D1AC-454E-B95C-151C050E8711}" destId="{922C740E-9E22-4F8E-A9AE-3D938B3F06BB}" srcOrd="0" destOrd="0" presId="urn:microsoft.com/office/officeart/2008/layout/LinedList"/>
    <dgm:cxn modelId="{603EA731-C436-43BD-8ED3-48C23B81C159}" type="presParOf" srcId="{9EA46B46-D1AC-454E-B95C-151C050E8711}" destId="{1F14E809-98F4-4C6F-A71B-EF1F57D4EAE9}" srcOrd="1" destOrd="0" presId="urn:microsoft.com/office/officeart/2008/layout/LinedList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6DCEE-9474-4DA1-B3EB-840F345D0B5F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65F9D-7AE3-4F0F-8F4F-6F4A9AEA2E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68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65F9D-7AE3-4F0F-8F4F-6F4A9AEA2E7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362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7040E-5FF7-4FBE-B19E-B24447BD2DE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65F9D-7AE3-4F0F-8F4F-6F4A9AEA2E7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4806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65F9D-7AE3-4F0F-8F4F-6F4A9AEA2E7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7525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65F9D-7AE3-4F0F-8F4F-6F4A9AEA2E7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3237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65F9D-7AE3-4F0F-8F4F-6F4A9AEA2E7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0799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65F9D-7AE3-4F0F-8F4F-6F4A9AEA2E7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17200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784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7170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5934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3585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53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4298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053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2604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5649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975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66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97136-F70F-49D4-A1F6-98B64E0C64C8}" type="datetimeFigureOut">
              <a:rPr lang="en-US" smtClean="0"/>
              <a:pPr/>
              <a:t>4/24/2016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9FDB9-A16C-42C3-AA4C-086F600735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902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Excel_Worksheet1.xlsx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513"/>
            <a:ext cx="9220201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50450" y="1447800"/>
            <a:ext cx="662940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 err="1" smtClean="0">
                <a:solidFill>
                  <a:schemeClr val="bg2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আজকের</a:t>
            </a:r>
            <a:r>
              <a:rPr lang="en-US" sz="5400" dirty="0" smtClean="0">
                <a:solidFill>
                  <a:schemeClr val="bg2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 </a:t>
            </a:r>
            <a:r>
              <a:rPr lang="en-US" sz="5400" dirty="0" err="1" smtClean="0">
                <a:solidFill>
                  <a:schemeClr val="bg2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ক্লাসের</a:t>
            </a:r>
            <a:r>
              <a:rPr lang="en-US" sz="5400" dirty="0" smtClean="0">
                <a:solidFill>
                  <a:schemeClr val="bg2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 </a:t>
            </a:r>
            <a:r>
              <a:rPr lang="bn-BD" sz="5400" dirty="0" smtClean="0">
                <a:solidFill>
                  <a:schemeClr val="bg2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সবাইকে </a:t>
            </a:r>
            <a:endParaRPr lang="bn-IN" sz="5400" dirty="0" smtClean="0">
              <a:solidFill>
                <a:schemeClr val="bg2"/>
              </a:solidFill>
              <a:effectLst>
                <a:outerShdw blurRad="76200" dist="63500" dir="5400000" algn="ctr" rotWithShape="0">
                  <a:srgbClr val="000000">
                    <a:alpha val="99000"/>
                  </a:srgbClr>
                </a:outerShdw>
              </a:effectLst>
              <a:latin typeface="NikoshBAN" pitchFamily="2" charset="0"/>
              <a:cs typeface="NikoshBAN" pitchFamily="2" charset="0"/>
            </a:endParaRPr>
          </a:p>
          <a:p>
            <a:pPr algn="ctr"/>
            <a:endParaRPr lang="bn-IN" sz="4000" dirty="0">
              <a:solidFill>
                <a:srgbClr val="00B050"/>
              </a:solidFill>
              <a:effectLst>
                <a:outerShdw blurRad="76200" dist="63500" dir="5400000" algn="ctr" rotWithShape="0">
                  <a:srgbClr val="000000">
                    <a:alpha val="99000"/>
                  </a:srgbClr>
                </a:outerShdw>
              </a:effectLst>
              <a:latin typeface="NikoshBAN" pitchFamily="2" charset="0"/>
              <a:cs typeface="NikoshBAN" pitchFamily="2" charset="0"/>
            </a:endParaRPr>
          </a:p>
          <a:p>
            <a:pPr algn="ctr"/>
            <a:r>
              <a:rPr lang="bn-BD" sz="5400" dirty="0" smtClean="0">
                <a:solidFill>
                  <a:srgbClr val="00B0F0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শু</a:t>
            </a:r>
            <a:r>
              <a:rPr lang="bn-BD" sz="5400" dirty="0" smtClean="0">
                <a:solidFill>
                  <a:srgbClr val="FFFF00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ভে</a:t>
            </a:r>
            <a:r>
              <a:rPr lang="bn-BD" sz="5400" dirty="0" smtClean="0">
                <a:solidFill>
                  <a:srgbClr val="00B0F0"/>
                </a:solidFill>
                <a:effectLst>
                  <a:outerShdw blurRad="76200" dist="63500" dir="5400000" algn="ctr" rotWithShape="0">
                    <a:srgbClr val="000000">
                      <a:alpha val="99000"/>
                    </a:srgbClr>
                  </a:outerShdw>
                </a:effectLst>
                <a:latin typeface="NikoshBAN" pitchFamily="2" charset="0"/>
                <a:cs typeface="NikoshBAN" pitchFamily="2" charset="0"/>
              </a:rPr>
              <a:t>চ্ছা</a:t>
            </a:r>
            <a:endParaRPr lang="en-US" sz="5400" dirty="0">
              <a:solidFill>
                <a:srgbClr val="00B0F0"/>
              </a:solidFill>
              <a:effectLst>
                <a:outerShdw blurRad="76200" dist="63500" dir="5400000" algn="ctr" rotWithShape="0">
                  <a:srgbClr val="000000">
                    <a:alpha val="99000"/>
                  </a:srgbClr>
                </a:outerShdw>
              </a:effectLst>
              <a:latin typeface="NikoshBAN" pitchFamily="2" charset="0"/>
              <a:cs typeface="NikoshBAN" pitchFamily="2" charset="0"/>
            </a:endParaRPr>
          </a:p>
        </p:txBody>
      </p:sp>
      <p:pic>
        <p:nvPicPr>
          <p:cNvPr id="9" name="Picture 2" descr="D:\Flower\hjhjhjhj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21" y="2463421"/>
            <a:ext cx="1956179" cy="19561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Flower\hjhjhjhj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362200"/>
            <a:ext cx="1956179" cy="19561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1813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524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429000" y="457200"/>
            <a:ext cx="4156907" cy="5847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3200" dirty="0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কিভাবে</a:t>
            </a:r>
            <a:r>
              <a:rPr lang="en-US" sz="3200" dirty="0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সংক্রমিত</a:t>
            </a:r>
            <a:r>
              <a:rPr lang="en-US" sz="3200" dirty="0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হয়</a:t>
            </a:r>
            <a:r>
              <a:rPr lang="en-US" sz="3200" dirty="0">
                <a:solidFill>
                  <a:schemeClr val="bg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?</a:t>
            </a:r>
          </a:p>
        </p:txBody>
      </p:sp>
      <p:pic>
        <p:nvPicPr>
          <p:cNvPr id="3074" name="Picture 2" descr="D:\New folder (2)\drrrrrrrrrrrr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90800"/>
            <a:ext cx="2175681" cy="1139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New folder (2)\hffghfh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2024619" cy="19948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762000" y="1905000"/>
            <a:ext cx="160492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সিডি</a:t>
            </a:r>
            <a:r>
              <a:rPr lang="en-US" sz="2800" dirty="0" smtClean="0">
                <a:latin typeface="NikoshBAN" panose="02000000000000000000" pitchFamily="2" charset="0"/>
                <a:cs typeface="NikoshBAN" panose="02000000000000000000" pitchFamily="2" charset="0"/>
              </a:rPr>
              <a:t>/</a:t>
            </a:r>
            <a:r>
              <a:rPr lang="en-US" sz="28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ডিভিডি</a:t>
            </a:r>
            <a:endParaRPr lang="en-US" sz="2800" dirty="0"/>
          </a:p>
        </p:txBody>
      </p:sp>
      <p:sp>
        <p:nvSpPr>
          <p:cNvPr id="13" name="Rectangle 12"/>
          <p:cNvSpPr/>
          <p:nvPr/>
        </p:nvSpPr>
        <p:spPr>
          <a:xfrm>
            <a:off x="990600" y="3886200"/>
            <a:ext cx="132440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পেন</a:t>
            </a:r>
            <a:r>
              <a:rPr lang="en-US" sz="2800" dirty="0" smtClean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ড্রাইভ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62212" y="6015335"/>
            <a:ext cx="142378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মেমোরি</a:t>
            </a:r>
            <a:r>
              <a:rPr lang="en-US" sz="24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কার্ড</a:t>
            </a:r>
            <a:endParaRPr lang="en-US" sz="2400" dirty="0"/>
          </a:p>
        </p:txBody>
      </p:sp>
      <p:pic>
        <p:nvPicPr>
          <p:cNvPr id="3077" name="Picture 5" descr="D:\New folder (2)\kgjgjjghj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648200"/>
            <a:ext cx="1828800" cy="1219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620607"/>
            <a:ext cx="5257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সিডি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,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পেন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ড্রাইভ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কিংবা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অন্য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যেকোনভাবে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ভাইরাসযুক্ত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ভাইরাসমুক্ত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যন্ত্রে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চালালে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ফাইলের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সংক্রমিত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যন্ত্রটির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মেমোরিতে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অবস্থান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dirty="0" err="1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কাজ</a:t>
            </a:r>
            <a:r>
              <a:rPr lang="en-US" dirty="0">
                <a:solidFill>
                  <a:schemeClr val="tx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শেষ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বন্ধ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করলেও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সংক্রমিত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ভাইরাসটি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মেমোরিতে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রয়েই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যায়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ফলে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ভাইরাসমুক্ত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যন্ত্রে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আক্রান্ত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হয়ে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latin typeface="NikoshBAN" panose="02000000000000000000" pitchFamily="2" charset="0"/>
                <a:cs typeface="NikoshBAN" panose="02000000000000000000" pitchFamily="2" charset="0"/>
              </a:rPr>
              <a:t>পড়ে</a:t>
            </a:r>
            <a:r>
              <a:rPr lang="en-US" dirty="0"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endParaRPr lang="en-US" dirty="0" smtClean="0"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একই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অবস্থা</a:t>
            </a:r>
            <a:r>
              <a:rPr lang="en-US" dirty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ঘটে</a:t>
            </a:r>
            <a:r>
              <a:rPr lang="en-US" dirty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কোনো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সংক্রমিত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প্রোগ্রাম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চালালেও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কোন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তাৎক্ষণিকভাবে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সকল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প্রোগ্রম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ফাইলকে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গ্রাস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,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আবার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কিছু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শুধু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নতুন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প্রোগ্রাম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ও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ফাইলগুলিকে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আক্রান্ত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 smtClean="0">
                <a:solidFill>
                  <a:schemeClr val="accent6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endParaRPr lang="en-US" dirty="0">
              <a:solidFill>
                <a:schemeClr val="accent6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33829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build="allAtOnce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9" y="-1551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1365171"/>
            <a:ext cx="86868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প্রোগাম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ও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Open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করতে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স্বাভাবিক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সময়ের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চেয়ে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বেশি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সময়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লাগছে</a:t>
            </a:r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endParaRPr lang="en-US" sz="12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মেমোরি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দেখাচ্ছে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ফলে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গতি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গেছে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endParaRPr lang="en-US" sz="12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চালু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অবস্থায়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চলমান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কাজের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সাথে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সংশ্লিষ্ট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এমন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কিছু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অপ্রত্যাশিত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বার্তা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প্রদশিত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হচ্ছে</a:t>
            </a:r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endParaRPr lang="en-US" sz="14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নতুন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প্রোগ্রাম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ইনস্টলের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ক্ষেত্রে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বেশি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সময়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লাগছে</a:t>
            </a:r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endParaRPr lang="en-US" sz="14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চলমান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কাজের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ফাইলগুলো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বেশি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জায়গা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দখল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করছে</a:t>
            </a:r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endParaRPr lang="en-US" sz="14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চালু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করার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সময়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চালু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হতে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বন্ধ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শাট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ডাউন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হয়ে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যাচ্ছে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কিংবা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কাজ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করতে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করতে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হঠা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ৎ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বন্ধ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হয়ে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যাচ্ছে</a:t>
            </a:r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endParaRPr lang="en-US" sz="16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ফোল্ডারে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বিদ্যমান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ফাইলগুলো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নাম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পরিবর্তন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হয়ে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পড়া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যায়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এমন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ধারণ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করছে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,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ইত্যাদি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838200" y="421621"/>
            <a:ext cx="7343677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আক্রান্ত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যন্ত্রের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লক্ষণসমুহ</a:t>
            </a:r>
            <a:r>
              <a:rPr lang="en-US" sz="32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="" xmlns:p14="http://schemas.microsoft.com/office/powerpoint/2010/main" val="35312642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2" y="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19200" y="3157006"/>
            <a:ext cx="6173485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সংরক্ষিত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কোন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মুছে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দিতে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পারে</a:t>
            </a:r>
            <a:endParaRPr lang="en-US" sz="2000" dirty="0" smtClean="0"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ডেটা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‍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বিকৃত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Corrupt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দিতে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পারে</a:t>
            </a:r>
            <a:endParaRPr lang="en-US" sz="2000" dirty="0" smtClean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কাজ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করার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সময়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আচমকা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অবাঞ্ছিত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বার্তা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প্রদর্শন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করতে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পারে</a:t>
            </a:r>
            <a:endParaRPr lang="en-US" sz="2000" dirty="0" smtClean="0"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সিস্টেমের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কাজকে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ধীরগতি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সম্পন্ন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দিতে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পারে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sp>
        <p:nvSpPr>
          <p:cNvPr id="2" name="Rectangle 1"/>
          <p:cNvSpPr/>
          <p:nvPr/>
        </p:nvSpPr>
        <p:spPr>
          <a:xfrm>
            <a:off x="1439929" y="2286000"/>
            <a:ext cx="4884671" cy="5232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সাধারণত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ক্ষতি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করতে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পারে</a:t>
            </a:r>
            <a:r>
              <a:rPr lang="en-US" sz="2800" dirty="0">
                <a:solidFill>
                  <a:srgbClr val="92D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:</a:t>
            </a:r>
          </a:p>
        </p:txBody>
      </p:sp>
      <p:pic>
        <p:nvPicPr>
          <p:cNvPr id="1027" name="Picture 3" descr="D:\New folder (2)\bnnnnnnnnnnnnnnn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31" y="221196"/>
            <a:ext cx="1279881" cy="1841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99119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2" y="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68458" y="1118949"/>
            <a:ext cx="6203942" cy="40626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ব্যবহার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সিস্টেম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দ্বারা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আক্রান্ত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হলে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এটি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নির্মুল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endParaRPr lang="en-US" sz="2000" dirty="0" smtClean="0"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ভাইরাসের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আক্রমন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থেকে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রক্ষা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পেতে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ইউটিলিটি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ব্যবহার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নতুন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আবিস্কৃক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হওয়ার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সাথে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সাথে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Update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endParaRPr lang="en-US" sz="2000" dirty="0" smtClean="0"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ব্যবহারকারী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সতর্ক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থাকা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কম্পিউটারকে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নিয়মিত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স্ক্যান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sz="20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</a:p>
          <a:p>
            <a:pPr marL="285750" indent="-285750">
              <a:lnSpc>
                <a:spcPct val="150000"/>
              </a:lnSpc>
              <a:buBlip>
                <a:blip r:embed="rId3"/>
              </a:buBlip>
            </a:pP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হালনাগাদ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(Update) </a:t>
            </a:r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করা,ইত্যাদি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US" sz="2000" dirty="0" smtClean="0"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18174" y="381000"/>
            <a:ext cx="4224233" cy="646331"/>
          </a:xfrm>
          <a:prstGeom prst="rect">
            <a:avLst/>
          </a:prstGeom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 </a:t>
            </a:r>
            <a:r>
              <a:rPr lang="en-US" sz="36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অবস্থা</a:t>
            </a:r>
            <a:r>
              <a:rPr lang="en-US" sz="36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6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থেকে</a:t>
            </a:r>
            <a:r>
              <a:rPr lang="en-US" sz="36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6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মুক্তির</a:t>
            </a:r>
            <a:r>
              <a:rPr lang="en-US" sz="36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6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উপায়</a:t>
            </a:r>
            <a:r>
              <a:rPr lang="en-US" sz="36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5297269"/>
            <a:ext cx="8001000" cy="923330"/>
          </a:xfrm>
          <a:prstGeom prst="rect">
            <a:avLst/>
          </a:prstGeom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ভাইরাসের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হাত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থেকে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রক্ষা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পাওয়ার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জন্য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আজকাল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বিন্যমূল্যে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ইন্টারনেট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থেকে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ডাউনলোড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এবং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ইনস্টল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যন্ত্রপাতির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নিরাপত্তা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অনেকাংশ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নিশ্চিত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যায়</a:t>
            </a:r>
            <a:r>
              <a:rPr lang="en-US" dirty="0" smtClean="0">
                <a:solidFill>
                  <a:schemeClr val="tx1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88894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2" y="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23307" y="1960261"/>
            <a:ext cx="8001000" cy="2230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Blip>
                <a:blip r:embed="rId3"/>
              </a:buBlip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এভিজি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( www.avg.com)</a:t>
            </a:r>
          </a:p>
          <a:p>
            <a:pPr marL="285750" indent="-285750">
              <a:lnSpc>
                <a:spcPct val="200000"/>
              </a:lnSpc>
              <a:buBlip>
                <a:blip r:embed="rId3"/>
              </a:buBlip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এভিরা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(www.avira.com)</a:t>
            </a:r>
          </a:p>
          <a:p>
            <a:pPr marL="285750" indent="-285750">
              <a:lnSpc>
                <a:spcPct val="200000"/>
              </a:lnSpc>
              <a:buBlip>
                <a:blip r:embed="rId3"/>
              </a:buBlip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এভাস্ট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(www.avast.com),  </a:t>
            </a:r>
          </a:p>
          <a:p>
            <a:pPr>
              <a:lnSpc>
                <a:spcPct val="200000"/>
              </a:lnSpc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38200" y="801469"/>
            <a:ext cx="7391400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উল্লেখযোগ্য</a:t>
            </a:r>
            <a:r>
              <a:rPr lang="en-US" sz="24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কিছু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প্রোগ্রামের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নাম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ও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ডাউনলোড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করার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ঠিকানা</a:t>
            </a:r>
            <a:r>
              <a:rPr lang="en-US" sz="24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;</a:t>
            </a:r>
          </a:p>
        </p:txBody>
      </p:sp>
    </p:spTree>
    <p:extLst>
      <p:ext uri="{BB962C8B-B14F-4D97-AF65-F5344CB8AC3E}">
        <p14:creationId xmlns="" xmlns:p14="http://schemas.microsoft.com/office/powerpoint/2010/main" val="38205916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90600" y="2506682"/>
            <a:ext cx="7543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অন্য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যন্ত্রে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ব্যবহৃত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সিডি,ডিক্স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ইত্যাদি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ব্যবহারের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পূর্বে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মুক্ত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অন্য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থেকে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কপিকৃত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ব্যবহারের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পূর্বে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মুক্ত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নেওয়া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ইন্টারনেট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থেকে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কোনো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ডাউনলোড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করার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সময়ে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সতর্ক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থাকা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অন্যান্য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ব্যবহৃত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কপি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এন্টিভাইরাস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সর্বদা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আপডেট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রাখা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প্রতিদিনের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ব্যবহৃত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ফাইলগুলো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 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মুক্ত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ডিক্স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পেন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ড্রাইভে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ব্যাকআপ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রাখা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ই-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মেইল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আদান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–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প্রদানে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সতর্কতা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অবলম্বন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সন্দেহভাজন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কোন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মুক্ত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খোলা</a:t>
            </a:r>
            <a:r>
              <a:rPr lang="en-US" dirty="0" smtClean="0"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গেম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ব্যবহারে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অতিরিক্ত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সতর্ক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থাকা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গেম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ফাইল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ব্যবহারের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আগে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অবশ্যই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চেক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  <a:endParaRPr lang="en-US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>
              <a:lnSpc>
                <a:spcPct val="200000"/>
              </a:lnSpc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85549" y="1639669"/>
            <a:ext cx="8534400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আমাদের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যন্ত্রগুলোকে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মুক্ত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রাখতে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নিচের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পদ্ধতিগুলো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অনুসরণ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করব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endParaRPr lang="en-US" sz="2000" dirty="0"/>
          </a:p>
        </p:txBody>
      </p:sp>
      <p:pic>
        <p:nvPicPr>
          <p:cNvPr id="1026" name="Picture 2" descr="D:\New folder (2)\vxcvxvxvx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027" y="82517"/>
            <a:ext cx="1535373" cy="15353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07369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2" y="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33600" y="2057400"/>
            <a:ext cx="2273379" cy="5847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1.ভাইরাস </a:t>
            </a:r>
            <a:r>
              <a:rPr lang="en-US" sz="32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কি</a:t>
            </a:r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?  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2133600" y="2961526"/>
            <a:ext cx="2866490" cy="5847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2.এন্টিভাইরাস </a:t>
            </a:r>
            <a:r>
              <a:rPr lang="en-US" sz="32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কি</a:t>
            </a:r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?  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2133600" y="3886200"/>
            <a:ext cx="5537093" cy="584775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2.ডেটা </a:t>
            </a:r>
            <a:r>
              <a:rPr lang="en-US" sz="32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বিকৃত</a:t>
            </a:r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Corrupt </a:t>
            </a:r>
            <a:r>
              <a:rPr lang="en-US" sz="32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হয়</a:t>
            </a:r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200" dirty="0" err="1" smtClean="0">
                <a:latin typeface="NikoshBAN" panose="02000000000000000000" pitchFamily="2" charset="0"/>
                <a:cs typeface="NikoshBAN" panose="02000000000000000000" pitchFamily="2" charset="0"/>
              </a:rPr>
              <a:t>কেন</a:t>
            </a:r>
            <a:r>
              <a:rPr lang="en-US" sz="3200" dirty="0" smtClean="0">
                <a:latin typeface="NikoshBAN" panose="02000000000000000000" pitchFamily="2" charset="0"/>
                <a:cs typeface="NikoshBAN" panose="02000000000000000000" pitchFamily="2" charset="0"/>
              </a:rPr>
              <a:t>?  </a:t>
            </a: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3270289" y="533400"/>
            <a:ext cx="2866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একক</a:t>
            </a:r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কাজ</a:t>
            </a:r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  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 descr="C:\Users\B.C.C-1\Desktop\wrrww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85180"/>
            <a:ext cx="1076325" cy="971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B.C.C-1\Desktop\wrrww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052" y="485180"/>
            <a:ext cx="1076325" cy="971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78941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2" y="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363522142"/>
              </p:ext>
            </p:extLst>
          </p:nvPr>
        </p:nvGraphicFramePr>
        <p:xfrm>
          <a:off x="1371600" y="2286000"/>
          <a:ext cx="6680034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 rot="523565">
            <a:off x="2778909" y="228600"/>
            <a:ext cx="39485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err="1" smtClean="0">
                <a:ln/>
                <a:solidFill>
                  <a:srgbClr val="FF0000"/>
                </a:solidFill>
                <a:effectLst/>
                <a:latin typeface="NikoshBAN" panose="02000000000000000000" pitchFamily="2" charset="0"/>
                <a:cs typeface="NikoshBAN" panose="02000000000000000000" pitchFamily="2" charset="0"/>
              </a:rPr>
              <a:t>দলিয়</a:t>
            </a:r>
            <a:r>
              <a:rPr lang="en-US" sz="7200" b="1" cap="none" spc="0" dirty="0" smtClean="0">
                <a:ln/>
                <a:solidFill>
                  <a:srgbClr val="FF0000"/>
                </a:solidFill>
                <a:effectLst/>
                <a:latin typeface="NikoshBAN" panose="02000000000000000000" pitchFamily="2" charset="0"/>
                <a:cs typeface="NikoshBAN" panose="02000000000000000000" pitchFamily="2" charset="0"/>
              </a:rPr>
              <a:t>  </a:t>
            </a:r>
            <a:r>
              <a:rPr lang="en-US" sz="7200" b="1" cap="none" spc="0" dirty="0" err="1">
                <a:ln/>
                <a:solidFill>
                  <a:srgbClr val="FF0000"/>
                </a:solidFill>
                <a:effectLst/>
                <a:latin typeface="NikoshBAN" panose="02000000000000000000" pitchFamily="2" charset="0"/>
                <a:cs typeface="NikoshBAN" panose="02000000000000000000" pitchFamily="2" charset="0"/>
              </a:rPr>
              <a:t>কাজ</a:t>
            </a:r>
            <a:r>
              <a:rPr lang="en-US" sz="7200" b="1" cap="none" spc="0" dirty="0">
                <a:ln/>
                <a:solidFill>
                  <a:srgbClr val="FF0000"/>
                </a:solidFill>
                <a:effectLst/>
                <a:latin typeface="NikoshBAN" panose="02000000000000000000" pitchFamily="2" charset="0"/>
                <a:cs typeface="NikoshBAN" panose="02000000000000000000" pitchFamily="2" charset="0"/>
              </a:rPr>
              <a:t>  </a:t>
            </a:r>
            <a:endParaRPr lang="en-US" sz="7200" b="1" cap="none" spc="0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5123" name="Picture 3" descr="C:\Users\B.C.C-1\Desktop\yryrtyryrt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02" y="381000"/>
            <a:ext cx="1731038" cy="8929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B.C.C-1\Desktop\yryrtyryrt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193" y="381000"/>
            <a:ext cx="1731038" cy="8929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78941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814" y="-4709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7950" y="304800"/>
            <a:ext cx="7860250" cy="101566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en-US" sz="6000" b="1" dirty="0" err="1" smtClean="0">
                <a:ln/>
                <a:solidFill>
                  <a:srgbClr val="FF000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মূল্যায়ন</a:t>
            </a:r>
            <a:r>
              <a:rPr lang="en-US" sz="6000" b="1" dirty="0" smtClean="0">
                <a:ln/>
                <a:solidFill>
                  <a:srgbClr val="FF000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 </a:t>
            </a:r>
            <a:endParaRPr lang="en-US" b="1" dirty="0">
              <a:ln/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7950" y="1524000"/>
            <a:ext cx="3550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(1)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নিচের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কোনটি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ভাইরাসে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লক্ষণ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?</a:t>
            </a:r>
            <a:endParaRPr lang="en-US" sz="2400" b="1" dirty="0">
              <a:solidFill>
                <a:srgbClr val="92D050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99703" y="2209800"/>
            <a:ext cx="2201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NikoshBAN" pitchFamily="2" charset="0"/>
                <a:cs typeface="NikoshBAN" pitchFamily="2" charset="0"/>
              </a:rPr>
              <a:t>(ক) </a:t>
            </a:r>
            <a:r>
              <a:rPr lang="en-US" dirty="0" err="1" smtClean="0">
                <a:latin typeface="NikoshBAN" pitchFamily="2" charset="0"/>
                <a:cs typeface="NikoshBAN" pitchFamily="2" charset="0"/>
              </a:rPr>
              <a:t>কম্পিউটার</a:t>
            </a:r>
            <a:r>
              <a:rPr lang="en-US" dirty="0" smtClean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ভেঙে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গেছে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711887" y="1985665"/>
            <a:ext cx="1917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dirty="0">
                <a:latin typeface="NikoshBAN" pitchFamily="2" charset="0"/>
                <a:cs typeface="NikoshBAN" pitchFamily="2" charset="0"/>
              </a:rPr>
              <a:t>(খ) 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কম্পিউটার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পুরাতন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23587" y="2976265"/>
            <a:ext cx="2709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NikoshBAN" pitchFamily="2" charset="0"/>
                <a:cs typeface="NikoshBAN" pitchFamily="2" charset="0"/>
              </a:rPr>
              <a:t>(গ)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কম্পিউটারে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কাজের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গতি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বেশি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748931" y="2743200"/>
            <a:ext cx="31758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dirty="0">
                <a:latin typeface="NikoshBAN" pitchFamily="2" charset="0"/>
                <a:cs typeface="NikoshBAN" pitchFamily="2" charset="0"/>
              </a:rPr>
              <a:t>(ঘ)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কম্পিউটার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চালু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হতে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সময়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লাগে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বেশি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।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97950" y="3816824"/>
            <a:ext cx="3440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(2) Update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বলতে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কি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400" b="1" dirty="0" err="1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বোঝ</a:t>
            </a:r>
            <a:r>
              <a:rPr lang="en-US" sz="2400" b="1" dirty="0" smtClean="0">
                <a:solidFill>
                  <a:srgbClr val="92D050"/>
                </a:solidFill>
                <a:latin typeface="NikoshBAN" pitchFamily="2" charset="0"/>
                <a:cs typeface="NikoshBAN" pitchFamily="2" charset="0"/>
              </a:rPr>
              <a:t> ?</a:t>
            </a:r>
            <a:endParaRPr lang="en-US" sz="2400" b="1" dirty="0">
              <a:solidFill>
                <a:srgbClr val="92D050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71600" y="4495800"/>
            <a:ext cx="240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NikoshBAN" pitchFamily="2" charset="0"/>
                <a:cs typeface="NikoshBAN" pitchFamily="2" charset="0"/>
              </a:rPr>
              <a:t>(ক) Software 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মুছে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ফেলা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4788087" y="4476298"/>
            <a:ext cx="2375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dirty="0">
                <a:latin typeface="NikoshBAN" pitchFamily="2" charset="0"/>
                <a:cs typeface="NikoshBAN" pitchFamily="2" charset="0"/>
              </a:rPr>
              <a:t>(খ) Software 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ইন্টল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করা</a:t>
            </a:r>
            <a:endParaRPr lang="en-US" dirty="0"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71600" y="5334000"/>
            <a:ext cx="289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NikoshBAN" pitchFamily="2" charset="0"/>
                <a:cs typeface="NikoshBAN" pitchFamily="2" charset="0"/>
              </a:rPr>
              <a:t>(গ) Software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কে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হালনাগদ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করা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886200" y="5345668"/>
            <a:ext cx="3874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NikoshBAN" pitchFamily="2" charset="0"/>
                <a:cs typeface="NikoshBAN" pitchFamily="2" charset="0"/>
              </a:rPr>
              <a:t>	(ঘ) Software remove </a:t>
            </a:r>
            <a:r>
              <a:rPr lang="en-US" dirty="0" err="1">
                <a:latin typeface="NikoshBAN" pitchFamily="2" charset="0"/>
                <a:cs typeface="NikoshBAN" pitchFamily="2" charset="0"/>
              </a:rPr>
              <a:t>করা</a:t>
            </a:r>
            <a:r>
              <a:rPr lang="en-US" dirty="0">
                <a:latin typeface="NikoshBAN" pitchFamily="2" charset="0"/>
                <a:cs typeface="NikoshBAN" pitchFamily="2" charset="0"/>
              </a:rPr>
              <a:t> ।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 rot="232985">
            <a:off x="4528075" y="2667000"/>
            <a:ext cx="3549125" cy="914400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rot="232985">
            <a:off x="941289" y="5096302"/>
            <a:ext cx="3549125" cy="914400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9070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1524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New folder (2)\dssfgsdfs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678" y="95265"/>
            <a:ext cx="2720322" cy="22669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1808453147"/>
              </p:ext>
            </p:extLst>
          </p:nvPr>
        </p:nvGraphicFramePr>
        <p:xfrm>
          <a:off x="1350949" y="4267200"/>
          <a:ext cx="7488251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ectangle 2"/>
          <p:cNvSpPr/>
          <p:nvPr/>
        </p:nvSpPr>
        <p:spPr>
          <a:xfrm>
            <a:off x="3048000" y="2895600"/>
            <a:ext cx="2643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/>
                <a:solidFill>
                  <a:srgbClr val="FF000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বাড়ীর</a:t>
            </a:r>
            <a:r>
              <a:rPr lang="en-US" sz="4800" b="1" dirty="0" smtClean="0">
                <a:ln/>
                <a:solidFill>
                  <a:srgbClr val="FF000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4800" b="1" dirty="0" err="1">
                <a:ln/>
                <a:solidFill>
                  <a:srgbClr val="FF000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কাজ</a:t>
            </a:r>
            <a:r>
              <a:rPr lang="en-US" sz="4800" b="1" dirty="0">
                <a:ln/>
                <a:solidFill>
                  <a:srgbClr val="FF000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 </a:t>
            </a:r>
            <a:endParaRPr lang="en-US" sz="4800" b="1" dirty="0">
              <a:ln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60765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0"/>
          <p:cNvSpPr txBox="1">
            <a:spLocks/>
          </p:cNvSpPr>
          <p:nvPr/>
        </p:nvSpPr>
        <p:spPr>
          <a:xfrm>
            <a:off x="3048000" y="457200"/>
            <a:ext cx="3227882" cy="3997644"/>
          </a:xfrm>
          <a:prstGeom prst="rect">
            <a:avLst/>
          </a:prstGeom>
          <a:ln w="66675">
            <a:noFill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bn-BD" u="sng" dirty="0" smtClean="0">
                <a:solidFill>
                  <a:srgbClr val="005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শিক্ষক পরিচিতি</a:t>
            </a:r>
            <a:endParaRPr lang="en-US" u="sng" dirty="0">
              <a:solidFill>
                <a:srgbClr val="0052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4191000"/>
            <a:ext cx="326571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n-BD" sz="2400" b="1" dirty="0" smtClean="0">
                <a:solidFill>
                  <a:srgbClr val="0033CC"/>
                </a:solidFill>
              </a:rPr>
              <a:t>মো: সাইফুল আলম</a:t>
            </a:r>
          </a:p>
          <a:p>
            <a:r>
              <a:rPr lang="bn-BD" sz="2400" b="1" dirty="0" smtClean="0">
                <a:solidFill>
                  <a:srgbClr val="0033CC"/>
                </a:solidFill>
              </a:rPr>
              <a:t>সহকারি শিক্ষক (কম্পিউটার)</a:t>
            </a:r>
            <a:endParaRPr lang="en-US" sz="2400" b="1" dirty="0" smtClean="0">
              <a:solidFill>
                <a:srgbClr val="0033CC"/>
              </a:solidFill>
            </a:endParaRPr>
          </a:p>
          <a:p>
            <a:r>
              <a:rPr lang="en-US" sz="2400" b="1" dirty="0" err="1" smtClean="0">
                <a:solidFill>
                  <a:srgbClr val="0033CC"/>
                </a:solidFill>
              </a:rPr>
              <a:t>ঋশিল্পী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সেন্টার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স্কুল</a:t>
            </a:r>
            <a:endParaRPr lang="en-US" sz="2400" b="1" dirty="0" smtClean="0">
              <a:solidFill>
                <a:srgbClr val="0033CC"/>
              </a:solidFill>
            </a:endParaRPr>
          </a:p>
          <a:p>
            <a:r>
              <a:rPr lang="en-US" sz="2400" b="1" dirty="0" err="1" smtClean="0">
                <a:solidFill>
                  <a:srgbClr val="0033CC"/>
                </a:solidFill>
              </a:rPr>
              <a:t>সাতক্ষীরা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en-US" sz="2400" b="1" dirty="0" err="1" smtClean="0">
                <a:solidFill>
                  <a:srgbClr val="0033CC"/>
                </a:solidFill>
              </a:rPr>
              <a:t>সদর</a:t>
            </a:r>
            <a:r>
              <a:rPr lang="en-US" sz="2400" b="1" dirty="0" smtClean="0">
                <a:solidFill>
                  <a:srgbClr val="0033CC"/>
                </a:solidFill>
              </a:rPr>
              <a:t>, </a:t>
            </a:r>
            <a:r>
              <a:rPr lang="en-US" sz="2400" b="1" dirty="0" err="1" smtClean="0">
                <a:solidFill>
                  <a:srgbClr val="0033CC"/>
                </a:solidFill>
              </a:rPr>
              <a:t>সাতক্ষীরা</a:t>
            </a:r>
            <a:r>
              <a:rPr lang="en-US" sz="2400" b="1" dirty="0" smtClean="0">
                <a:solidFill>
                  <a:srgbClr val="0033CC"/>
                </a:solidFill>
              </a:rPr>
              <a:t>। </a:t>
            </a:r>
          </a:p>
          <a:p>
            <a:r>
              <a:rPr lang="bn-BD" sz="2400" b="1" dirty="0" smtClean="0">
                <a:solidFill>
                  <a:srgbClr val="0033CC"/>
                </a:solidFill>
              </a:rPr>
              <a:t>মোবাইল-০১৭১৫-২৬৮০৮৬</a:t>
            </a:r>
          </a:p>
          <a:p>
            <a:endParaRPr lang="bn-BD" sz="2800" b="1" dirty="0" smtClean="0">
              <a:solidFill>
                <a:srgbClr val="0033CC"/>
              </a:solidFill>
            </a:endParaRPr>
          </a:p>
        </p:txBody>
      </p:sp>
      <p:pic>
        <p:nvPicPr>
          <p:cNvPr id="7" name="Picture 3" descr="C:\Users\DOEL\Desktop\Sahib\1472807_721123934583246_1020136494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524000"/>
            <a:ext cx="2003946" cy="235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2" y="0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2600" y="685800"/>
            <a:ext cx="5090285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ধন্যবাদ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তোমাদের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NikoshBAN" panose="02000000000000000000" pitchFamily="2" charset="0"/>
                <a:cs typeface="NikoshBAN" panose="02000000000000000000" pitchFamily="2" charset="0"/>
              </a:rPr>
              <a:t>সবাইকে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171" name="Picture 3" descr="K:\Flower\tretweter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124200"/>
            <a:ext cx="3087642" cy="30876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960027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9" y="-1551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Rectangle 95"/>
          <p:cNvSpPr/>
          <p:nvPr/>
        </p:nvSpPr>
        <p:spPr>
          <a:xfrm>
            <a:off x="381000" y="994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1911849" y="994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3514618" y="994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33400" y="1146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2064249" y="1146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667018" y="1146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685800" y="1298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2216649" y="1298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3819418" y="1298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38200" y="1451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2369049" y="1451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3971818" y="1451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990600" y="1603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2521449" y="1603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4124218" y="1603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1143000" y="1756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2673849" y="1756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4276618" y="1756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1295400" y="1908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2826249" y="1908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4429018" y="1908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447800" y="2060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2978649" y="2060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4581418" y="2060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1600200" y="2213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3131049" y="2213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4733818" y="2213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752600" y="2365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3283449" y="2365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4886218" y="2365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1905000" y="2518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435849" y="2518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5038618" y="2518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2057400" y="2670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3588249" y="2670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5191018" y="2670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2209800" y="2822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3740649" y="2822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5343418" y="2822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2362200" y="2975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3893049" y="2975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5495818" y="2975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8" name="Rectangle 137"/>
          <p:cNvSpPr/>
          <p:nvPr/>
        </p:nvSpPr>
        <p:spPr>
          <a:xfrm>
            <a:off x="2514600" y="3127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4045449" y="3127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5648218" y="3127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2667000" y="3280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4197849" y="3280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5800618" y="3280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2819400" y="3432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4350249" y="3432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5953018" y="3432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971800" y="3584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4502649" y="3584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6105418" y="3584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3124200" y="3737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4655049" y="3737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6257818" y="3737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3276600" y="3889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4807449" y="3889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6410218" y="3889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3429000" y="4042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4959849" y="4042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8" name="Rectangle 157"/>
          <p:cNvSpPr/>
          <p:nvPr/>
        </p:nvSpPr>
        <p:spPr>
          <a:xfrm>
            <a:off x="6562618" y="4042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3581400" y="4194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5112249" y="4194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6715018" y="4194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3733800" y="4346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5264649" y="4346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6867418" y="43469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3886200" y="4499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5417049" y="4499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7019818" y="44993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4038600" y="4651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5569449" y="4651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7172218" y="46517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4191000" y="4804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5721849" y="4804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7324618" y="48041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4343400" y="4956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bg1">
                    <a:lumMod val="50000"/>
                  </a:schemeClr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bg1">
                  <a:lumMod val="50000"/>
                </a:schemeClr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5874249" y="4956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3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3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7477018" y="4956544"/>
            <a:ext cx="1590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1400" dirty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তথ্য ও </a:t>
            </a:r>
            <a:r>
              <a:rPr lang="bn-BD" sz="1400" dirty="0" smtClean="0">
                <a:solidFill>
                  <a:schemeClr val="accent4"/>
                </a:solidFill>
                <a:latin typeface="NikoshBAN" pitchFamily="2" charset="0"/>
                <a:cs typeface="NikoshBAN" pitchFamily="2" charset="0"/>
              </a:rPr>
              <a:t>যোগাযোগ প্রযুক্তি</a:t>
            </a:r>
            <a:endParaRPr lang="bn-BD" sz="1400" dirty="0">
              <a:solidFill>
                <a:schemeClr val="accent4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152400" y="76200"/>
            <a:ext cx="80767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5400" b="1" dirty="0" smtClean="0">
                <a:solidFill>
                  <a:schemeClr val="bg2">
                    <a:lumMod val="2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পাঠ পরিচিতি</a:t>
            </a:r>
            <a:endParaRPr lang="en-US" sz="5400" b="1" dirty="0">
              <a:solidFill>
                <a:schemeClr val="bg2">
                  <a:lumMod val="25000"/>
                </a:schemeClr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  <p:sp>
        <p:nvSpPr>
          <p:cNvPr id="182" name="Rectangle 181"/>
          <p:cNvSpPr/>
          <p:nvPr/>
        </p:nvSpPr>
        <p:spPr>
          <a:xfrm rot="2719830">
            <a:off x="-2472871" y="3240437"/>
            <a:ext cx="868630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n-BD" sz="2400" dirty="0" smtClean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বিষয়ঃ তথ্য ও যোগাযোগ প্রযুক্তি</a:t>
            </a:r>
          </a:p>
          <a:p>
            <a:pPr algn="ctr"/>
            <a:r>
              <a:rPr lang="bn-BD" sz="2400" dirty="0" smtClean="0">
                <a:solidFill>
                  <a:srgbClr val="0000CC"/>
                </a:solidFill>
                <a:latin typeface="NikoshBAN" pitchFamily="2" charset="0"/>
                <a:cs typeface="NikoshBAN" pitchFamily="2" charset="0"/>
              </a:rPr>
              <a:t>শ্রেণিঃ ৭ম</a:t>
            </a:r>
          </a:p>
          <a:p>
            <a:pPr algn="ctr"/>
            <a:r>
              <a:rPr lang="bn-BD" sz="2400" dirty="0" smtClean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অধ্যায়ঃ</a:t>
            </a:r>
            <a:r>
              <a:rPr lang="en-US" sz="2000" dirty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000" dirty="0" err="1" smtClean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প্রথম</a:t>
            </a:r>
            <a:endParaRPr lang="en-US" sz="2000" dirty="0" smtClean="0">
              <a:solidFill>
                <a:srgbClr val="FF33CC"/>
              </a:solidFill>
              <a:latin typeface="NikoshBAN" pitchFamily="2" charset="0"/>
              <a:cs typeface="NikoshBAN" pitchFamily="2" charset="0"/>
            </a:endParaRPr>
          </a:p>
          <a:p>
            <a:pPr algn="ctr"/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আজকের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 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পাঠ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: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কম্পিউটার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ভাইরাস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 ও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ikoshBAN" pitchFamily="2" charset="0"/>
                <a:cs typeface="NikoshBAN" pitchFamily="2" charset="0"/>
              </a:rPr>
              <a:t>এন্টিভাইরাস</a:t>
            </a:r>
            <a:endParaRPr lang="bn-BD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NikoshBAN" pitchFamily="2" charset="0"/>
              <a:cs typeface="NikoshBAN" pitchFamily="2" charset="0"/>
            </a:endParaRPr>
          </a:p>
          <a:p>
            <a:pPr algn="ctr"/>
            <a:r>
              <a:rPr lang="bn-BD" sz="2400" b="1" dirty="0" smtClean="0">
                <a:solidFill>
                  <a:srgbClr val="0000CC"/>
                </a:solidFill>
                <a:latin typeface="NikoshBAN" pitchFamily="2" charset="0"/>
                <a:cs typeface="NikoshBAN" pitchFamily="2" charset="0"/>
              </a:rPr>
              <a:t>সময়ঃ ৪০ মিনিট </a:t>
            </a:r>
          </a:p>
          <a:p>
            <a:pPr algn="ctr"/>
            <a:r>
              <a:rPr lang="bn-BD" sz="2400" dirty="0" smtClean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তারিখঃ</a:t>
            </a:r>
            <a:r>
              <a:rPr lang="en-US" sz="2400" dirty="0" smtClean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 17-01-2015</a:t>
            </a:r>
            <a:r>
              <a:rPr lang="bn-BD" sz="2400" dirty="0" smtClean="0">
                <a:solidFill>
                  <a:srgbClr val="FF33CC"/>
                </a:solidFill>
                <a:latin typeface="NikoshBAN" pitchFamily="2" charset="0"/>
                <a:cs typeface="NikoshBAN" pitchFamily="2" charset="0"/>
              </a:rPr>
              <a:t> </a:t>
            </a:r>
            <a:endParaRPr lang="en-US" sz="2400" dirty="0" smtClean="0">
              <a:solidFill>
                <a:srgbClr val="FF33CC"/>
              </a:solidFill>
              <a:latin typeface="NikoshBAN" pitchFamily="2" charset="0"/>
              <a:cs typeface="NikoshBAN" pitchFamily="2" charset="0"/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30573742"/>
              </p:ext>
            </p:extLst>
          </p:nvPr>
        </p:nvGraphicFramePr>
        <p:xfrm>
          <a:off x="3957638" y="3233738"/>
          <a:ext cx="1228725" cy="390525"/>
        </p:xfrm>
        <a:graphic>
          <a:graphicData uri="http://schemas.openxmlformats.org/presentationml/2006/ole">
            <p:oleObj spid="_x0000_s1121" name="Worksheet" r:id="rId5" imgW="1228649" imgH="390449" progId="Excel.Shee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295371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tmFilter="0,0; .5, 1; 1, 1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tmFilter="0,0; .5, 1; 1, 1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tmFilter="0,0; .5, 1; 1, 1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tmFilter="0,0; .5, 1; 1, 1"/>
                                        <p:tgtEl>
                                          <p:spTgt spid="1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 tmFilter="0,0; .5, 1; 1, 1"/>
                                        <p:tgtEl>
                                          <p:spTgt spid="1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B.C.C-1\Desktop\power\867646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9" y="-1551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00200" y="162580"/>
            <a:ext cx="5646097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wrap="none">
            <a:spAutoFit/>
          </a:bodyPr>
          <a:lstStyle/>
          <a:p>
            <a:r>
              <a:rPr lang="bn-BD" sz="2800" dirty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চিত্র</a:t>
            </a:r>
            <a:r>
              <a:rPr lang="en-US" sz="2800" dirty="0" err="1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গুলি</a:t>
            </a:r>
            <a:r>
              <a:rPr lang="en-US" sz="2800" dirty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ভালভাবে</a:t>
            </a:r>
            <a:r>
              <a:rPr lang="en-US" sz="2800" dirty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লক্ষ্য</a:t>
            </a:r>
            <a:r>
              <a:rPr lang="en-US" sz="2800" dirty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</a:t>
            </a:r>
            <a:r>
              <a:rPr lang="en-US" sz="2800" dirty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এবং</a:t>
            </a:r>
            <a:r>
              <a:rPr lang="en-US" sz="2800" dirty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বলতে</a:t>
            </a:r>
            <a:r>
              <a:rPr lang="en-US" sz="2800" dirty="0" smtClean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চেষ্ঠা</a:t>
            </a:r>
            <a:r>
              <a:rPr lang="en-US" sz="2800" dirty="0" smtClean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</a:t>
            </a:r>
            <a:r>
              <a:rPr lang="bn-BD" sz="2800" dirty="0" smtClean="0">
                <a:solidFill>
                  <a:srgbClr val="7030A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endParaRPr lang="en-US" sz="2800" dirty="0">
              <a:solidFill>
                <a:srgbClr val="7030A0"/>
              </a:solidFill>
            </a:endParaRPr>
          </a:p>
        </p:txBody>
      </p:sp>
      <p:pic>
        <p:nvPicPr>
          <p:cNvPr id="8" name="Picture 2" descr="D:\New folder (2)\indexবাবাব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6" y="688755"/>
            <a:ext cx="3240924" cy="28926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New folder (2)\ও্ররর্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90" y="3630304"/>
            <a:ext cx="3068110" cy="24656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New folder (2)\ওর্রওর্র্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879143"/>
            <a:ext cx="4137485" cy="27784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Documents and Settings\Administrator.PATHOLOGY-XP\Desktop\জটচজটজট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746" y="3810000"/>
            <a:ext cx="3381054" cy="23792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667000" y="6134639"/>
            <a:ext cx="3733800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NikoshBAN" pitchFamily="2" charset="0"/>
                <a:cs typeface="NikoshBAN" pitchFamily="2" charset="0"/>
              </a:rPr>
              <a:t>  </a:t>
            </a:r>
            <a:r>
              <a:rPr lang="en-US" sz="2800" dirty="0" err="1" smtClean="0">
                <a:latin typeface="NikoshBAN" pitchFamily="2" charset="0"/>
                <a:cs typeface="NikoshBAN" pitchFamily="2" charset="0"/>
              </a:rPr>
              <a:t>এরা</a:t>
            </a:r>
            <a:r>
              <a:rPr lang="en-US" sz="2800" dirty="0" smtClean="0"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>
                <a:latin typeface="NikoshBAN" pitchFamily="2" charset="0"/>
                <a:cs typeface="NikoshBAN" pitchFamily="2" charset="0"/>
              </a:rPr>
              <a:t>কিসে</a:t>
            </a:r>
            <a:r>
              <a:rPr lang="en-US" sz="2800" dirty="0"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 smtClean="0">
                <a:latin typeface="NikoshBAN" pitchFamily="2" charset="0"/>
                <a:cs typeface="NikoshBAN" pitchFamily="2" charset="0"/>
              </a:rPr>
              <a:t>সংক্রমিত</a:t>
            </a:r>
            <a:r>
              <a:rPr lang="en-US" sz="2800" dirty="0" smtClean="0"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>
                <a:latin typeface="NikoshBAN" pitchFamily="2" charset="0"/>
                <a:cs typeface="NikoshBAN" pitchFamily="2" charset="0"/>
              </a:rPr>
              <a:t>হয়েছে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6392926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C:\Users\B.C.C-1\Desktop\power\867646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9" y="-1551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94535" y="162580"/>
            <a:ext cx="1891865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none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আরও</a:t>
            </a:r>
            <a:r>
              <a:rPr lang="en-US" sz="2800" dirty="0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লক্ষ্য</a:t>
            </a:r>
            <a:r>
              <a:rPr lang="en-US" sz="2800" dirty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কর</a:t>
            </a:r>
            <a:endParaRPr lang="en-US" sz="4800" dirty="0">
              <a:solidFill>
                <a:schemeClr val="accent2"/>
              </a:solidFill>
              <a:latin typeface="NikoshBAN" pitchFamily="2" charset="0"/>
              <a:cs typeface="NikoshBAN" pitchFamily="2" charset="0"/>
            </a:endParaRPr>
          </a:p>
        </p:txBody>
      </p:sp>
      <p:pic>
        <p:nvPicPr>
          <p:cNvPr id="36" name="Picture 2" descr="C:\Recycled\Dc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05" y="685800"/>
            <a:ext cx="2893243" cy="2209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New folder (2)\বাবা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469" y="3313634"/>
            <a:ext cx="3276600" cy="21735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New folder (2)\রিওেরওরেওরওরওরও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205" y="678123"/>
            <a:ext cx="4166864" cy="24460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D:\New folder (2)\্রর্রর্রর্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05" y="3276600"/>
            <a:ext cx="3810000" cy="228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3357145" y="5720687"/>
            <a:ext cx="2486579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none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এরা</a:t>
            </a:r>
            <a:r>
              <a:rPr lang="en-US" sz="2800" dirty="0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প্রতিষেধক</a:t>
            </a:r>
            <a:r>
              <a:rPr lang="en-US" sz="2800" dirty="0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2800" dirty="0" err="1" smtClean="0">
                <a:solidFill>
                  <a:schemeClr val="accent2"/>
                </a:solidFill>
                <a:latin typeface="NikoshBAN" pitchFamily="2" charset="0"/>
                <a:cs typeface="NikoshBAN" pitchFamily="2" charset="0"/>
              </a:rPr>
              <a:t>নিচ্ছে</a:t>
            </a:r>
            <a:endParaRPr lang="en-US" sz="4800" dirty="0">
              <a:solidFill>
                <a:schemeClr val="accent2"/>
              </a:solidFill>
              <a:latin typeface="NikoshBAN" pitchFamily="2" charset="0"/>
              <a:cs typeface="NikoshBAN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4355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0" y="-15512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New folder (2)\ertttttttttttttttt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4317"/>
            <a:ext cx="7551602" cy="6074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00200" y="5906125"/>
            <a:ext cx="5835147" cy="723275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marL="0" lvl="1"/>
            <a:r>
              <a:rPr lang="en-US" sz="4000" b="1" dirty="0" err="1" smtClean="0">
                <a:solidFill>
                  <a:srgbClr val="00B050"/>
                </a:solidFill>
                <a:latin typeface="NikoshBAN" pitchFamily="2" charset="0"/>
                <a:cs typeface="NikoshBAN" pitchFamily="2" charset="0"/>
              </a:rPr>
              <a:t>কম্পিউটার</a:t>
            </a:r>
            <a:r>
              <a:rPr lang="en-US" sz="4000" b="1" dirty="0" smtClean="0">
                <a:solidFill>
                  <a:srgbClr val="00B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NikoshBAN" pitchFamily="2" charset="0"/>
                <a:cs typeface="NikoshBAN" pitchFamily="2" charset="0"/>
              </a:rPr>
              <a:t>ভাইরাস</a:t>
            </a:r>
            <a:r>
              <a:rPr lang="bn-IN" sz="4000" b="1" dirty="0" smtClean="0">
                <a:solidFill>
                  <a:srgbClr val="00B050"/>
                </a:solidFill>
                <a:latin typeface="NikoshBAN" pitchFamily="2" charset="0"/>
                <a:cs typeface="NikoshBAN" pitchFamily="2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NikoshBAN" pitchFamily="2" charset="0"/>
                <a:cs typeface="NikoshBAN" pitchFamily="2" charset="0"/>
              </a:rPr>
              <a:t>ও </a:t>
            </a:r>
            <a:r>
              <a:rPr lang="en-US" sz="4000" b="1" dirty="0" err="1" smtClean="0">
                <a:solidFill>
                  <a:srgbClr val="00B050"/>
                </a:solidFill>
                <a:latin typeface="NikoshBAN" pitchFamily="2" charset="0"/>
                <a:cs typeface="NikoshBAN" pitchFamily="2" charset="0"/>
              </a:rPr>
              <a:t>এন্টিভাইরাস</a:t>
            </a:r>
            <a:endParaRPr lang="bn-BD" sz="4000" b="1" dirty="0">
              <a:solidFill>
                <a:srgbClr val="00B050"/>
              </a:solidFill>
              <a:latin typeface="NikoshBAN" pitchFamily="2" charset="0"/>
              <a:cs typeface="NikoshBAN" pitchFamily="2" charset="0"/>
            </a:endParaRPr>
          </a:p>
          <a:p>
            <a:endParaRPr lang="en-US" sz="100" dirty="0"/>
          </a:p>
        </p:txBody>
      </p:sp>
      <p:sp>
        <p:nvSpPr>
          <p:cNvPr id="4" name="Rectangle 3"/>
          <p:cNvSpPr/>
          <p:nvPr/>
        </p:nvSpPr>
        <p:spPr>
          <a:xfrm rot="2958877">
            <a:off x="3656931" y="2001362"/>
            <a:ext cx="22025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/>
          </a:p>
        </p:txBody>
      </p:sp>
      <p:sp>
        <p:nvSpPr>
          <p:cNvPr id="19" name="Rectangle 18"/>
          <p:cNvSpPr/>
          <p:nvPr/>
        </p:nvSpPr>
        <p:spPr>
          <a:xfrm rot="20139381">
            <a:off x="4067967" y="382381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b="1" dirty="0"/>
          </a:p>
        </p:txBody>
      </p:sp>
      <p:sp>
        <p:nvSpPr>
          <p:cNvPr id="20" name="Rectangle 19"/>
          <p:cNvSpPr/>
          <p:nvPr/>
        </p:nvSpPr>
        <p:spPr>
          <a:xfrm rot="20345500">
            <a:off x="3304870" y="4900886"/>
            <a:ext cx="304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endParaRPr lang="bn-BD" sz="4800" b="1" dirty="0">
              <a:solidFill>
                <a:schemeClr val="bg1"/>
              </a:solidFill>
              <a:latin typeface="NikoshBAN" pitchFamily="2" charset="0"/>
              <a:cs typeface="NikoshBAN" pitchFamily="2" charset="0"/>
            </a:endParaRPr>
          </a:p>
        </p:txBody>
      </p:sp>
      <p:sp>
        <p:nvSpPr>
          <p:cNvPr id="21" name="Cloud Callout 20"/>
          <p:cNvSpPr/>
          <p:nvPr/>
        </p:nvSpPr>
        <p:spPr>
          <a:xfrm rot="1287137">
            <a:off x="6038802" y="378189"/>
            <a:ext cx="2561758" cy="2753953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পাঠ</a:t>
            </a:r>
            <a:r>
              <a:rPr lang="en-US" sz="4000" b="1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4000" b="1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শিরোনাম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996957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9" y="-1551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28254" y="457200"/>
            <a:ext cx="3643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এই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পাঠশেষে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শিক্ষার্থীরা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-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</p:txBody>
      </p:sp>
      <p:pic>
        <p:nvPicPr>
          <p:cNvPr id="1026" name="Picture 2" descr="C:\Recycled\Dc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28" y="228600"/>
            <a:ext cx="1456394" cy="10908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Recycled\Dc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006" y="228600"/>
            <a:ext cx="1456394" cy="10908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="" xmlns:p14="http://schemas.microsoft.com/office/powerpoint/2010/main" val="2483113051"/>
              </p:ext>
            </p:extLst>
          </p:nvPr>
        </p:nvGraphicFramePr>
        <p:xfrm>
          <a:off x="533400" y="1600200"/>
          <a:ext cx="7620000" cy="393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="" xmlns:p14="http://schemas.microsoft.com/office/powerpoint/2010/main" val="34099634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76982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New folder (2)\indexই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381000"/>
            <a:ext cx="3253288" cy="24274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New folder (2)\bbbbbbbbbbbbbbbbbbbb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57025"/>
            <a:ext cx="3276600" cy="34372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33800" y="1981201"/>
            <a:ext cx="5257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প্রাণীদেহে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আক্রমণের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মতোই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এ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ভাইরাসগুলো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আমাদের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যন্ত্রের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ক্ষতি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থাকে</a:t>
            </a:r>
            <a:r>
              <a:rPr lang="en-US" sz="20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Virus: </a:t>
            </a:r>
            <a:r>
              <a:rPr lang="en-US" sz="2000" dirty="0" err="1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শব্দের</a:t>
            </a:r>
            <a:r>
              <a:rPr lang="en-US" sz="2000" dirty="0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মানে</a:t>
            </a:r>
            <a:r>
              <a:rPr lang="en-US" sz="2000" dirty="0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হলো</a:t>
            </a:r>
            <a:r>
              <a:rPr lang="en-US" sz="2000" dirty="0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 </a:t>
            </a:r>
            <a:r>
              <a:rPr lang="en-US" sz="2000" dirty="0" smtClean="0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Vital information </a:t>
            </a:r>
            <a:r>
              <a:rPr lang="en-US" sz="2000" dirty="0">
                <a:solidFill>
                  <a:schemeClr val="accent2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and Resources Under Siege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যার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অর্থ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দাঁড়ায়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গুরুত্বপূর্ণ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তথ্যসমুহ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দখলে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নেওয়া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ক্ষতি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সাধন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latin typeface="NikoshBAN" panose="02000000000000000000" pitchFamily="2" charset="0"/>
                <a:cs typeface="NikoshBAN" panose="02000000000000000000" pitchFamily="2" charset="0"/>
              </a:rPr>
              <a:t>করা</a:t>
            </a:r>
            <a:r>
              <a:rPr lang="en-US" sz="2000" dirty="0"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548329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9" y="-15511"/>
            <a:ext cx="9143999" cy="68732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B.C.C-1\Desktop\power\86764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455" y="-15241"/>
            <a:ext cx="9143999" cy="68732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19063" y="2590800"/>
            <a:ext cx="9203160" cy="23083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হল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এক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ধরনের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সফটওয়্যার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তথ্য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ও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উপাত্তকে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আক্রমন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এবং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যার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নিজের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সংখ্যা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বৃদ্ধির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ক্ষমতা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রয়েছে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প্রবেশ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করলে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সাধরণত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সংখ্যা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বৃদ্ধি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হতে</a:t>
            </a:r>
            <a:endParaRPr lang="en-US" sz="2400" dirty="0" smtClean="0">
              <a:solidFill>
                <a:srgbClr val="00B050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থাকে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ও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বিভিন্ন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তথ্য-উপাত্তকে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আক্রমন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400" dirty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এবং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এক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পর্যায়ে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গোটা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কম্পিউটার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বা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আইসিটি</a:t>
            </a:r>
            <a:endParaRPr lang="en-US" sz="2400" dirty="0" smtClean="0">
              <a:solidFill>
                <a:srgbClr val="00B050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যন্ত্রকে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সংক্রমিত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অচল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যেমন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: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বুট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ডিস্কের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বুট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সেক্টরকে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আক্রমন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করে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থাকে</a:t>
            </a:r>
            <a:r>
              <a:rPr lang="en-US" sz="2400" dirty="0" smtClean="0">
                <a:solidFill>
                  <a:srgbClr val="00B050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 </a:t>
            </a:r>
            <a:endParaRPr lang="en-US" sz="2400" dirty="0">
              <a:solidFill>
                <a:srgbClr val="00B050"/>
              </a:solidFill>
            </a:endParaRPr>
          </a:p>
        </p:txBody>
      </p:sp>
      <p:pic>
        <p:nvPicPr>
          <p:cNvPr id="2054" name="Picture 6" descr="D:\New folder (2)\bcbcbcb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78505"/>
            <a:ext cx="1864427" cy="15978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89914" y="1828800"/>
            <a:ext cx="199926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sz="3600" b="1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3600" b="1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</a:t>
            </a:r>
            <a:r>
              <a:rPr lang="en-US" sz="3600" b="1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?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562600" y="2133600"/>
            <a:ext cx="1295400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057400" y="2147248"/>
            <a:ext cx="1371600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200" y="5029200"/>
            <a:ext cx="8985343" cy="96949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পরিচিত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কিছু</a:t>
            </a:r>
            <a:r>
              <a:rPr lang="en-US" sz="2000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sz="2000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ভাইরাস</a:t>
            </a:r>
            <a:r>
              <a:rPr lang="en-US" sz="2000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:</a:t>
            </a:r>
            <a:endParaRPr lang="en-US" sz="2000" dirty="0">
              <a:solidFill>
                <a:srgbClr val="BE12AA"/>
              </a:solidFill>
              <a:latin typeface="NikoshBAN" panose="02000000000000000000" pitchFamily="2" charset="0"/>
              <a:cs typeface="NikoshBAN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স্টোন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(Stone),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ভিয়েনা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(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Vienna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),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সিআইএইচ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(CIH),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ফোল্ডার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(Folder),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টারজান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হর্স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(</a:t>
            </a:r>
            <a:r>
              <a:rPr lang="en-US" dirty="0" err="1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Torjan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 </a:t>
            </a:r>
            <a:r>
              <a:rPr lang="en-US" dirty="0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Horse)</a:t>
            </a:r>
            <a:r>
              <a:rPr lang="en-US" dirty="0" err="1" smtClean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ইত্যাদি</a:t>
            </a:r>
            <a:r>
              <a:rPr lang="en-US" dirty="0">
                <a:solidFill>
                  <a:srgbClr val="BE12AA"/>
                </a:solidFill>
                <a:latin typeface="NikoshBAN" panose="02000000000000000000" pitchFamily="2" charset="0"/>
                <a:cs typeface="NikoshBAN" panose="02000000000000000000" pitchFamily="2" charset="0"/>
              </a:rPr>
              <a:t>।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93496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1104</Words>
  <Application>Microsoft Office PowerPoint</Application>
  <PresentationFormat>On-screen Show (4:3)</PresentationFormat>
  <Paragraphs>197</Paragraphs>
  <Slides>20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B.C.C-1</dc:creator>
  <cp:lastModifiedBy>WarezBB</cp:lastModifiedBy>
  <cp:revision>191</cp:revision>
  <dcterms:created xsi:type="dcterms:W3CDTF">2015-01-11T05:57:29Z</dcterms:created>
  <dcterms:modified xsi:type="dcterms:W3CDTF">2016-04-24T04:05:09Z</dcterms:modified>
</cp:coreProperties>
</file>